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61" r:id="rId6"/>
    <p:sldId id="262" r:id="rId7"/>
    <p:sldId id="257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7079-A0D6-4A7B-98ED-7139C46DC9E0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B64E-FDEB-47DD-B90B-40AC55417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91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7079-A0D6-4A7B-98ED-7139C46DC9E0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B64E-FDEB-47DD-B90B-40AC55417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58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7079-A0D6-4A7B-98ED-7139C46DC9E0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B64E-FDEB-47DD-B90B-40AC55417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10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7079-A0D6-4A7B-98ED-7139C46DC9E0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B64E-FDEB-47DD-B90B-40AC55417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88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7079-A0D6-4A7B-98ED-7139C46DC9E0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B64E-FDEB-47DD-B90B-40AC55417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33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7079-A0D6-4A7B-98ED-7139C46DC9E0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B64E-FDEB-47DD-B90B-40AC55417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50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7079-A0D6-4A7B-98ED-7139C46DC9E0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B64E-FDEB-47DD-B90B-40AC55417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06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7079-A0D6-4A7B-98ED-7139C46DC9E0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B64E-FDEB-47DD-B90B-40AC55417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52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7079-A0D6-4A7B-98ED-7139C46DC9E0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B64E-FDEB-47DD-B90B-40AC55417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053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7079-A0D6-4A7B-98ED-7139C46DC9E0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B64E-FDEB-47DD-B90B-40AC55417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88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7079-A0D6-4A7B-98ED-7139C46DC9E0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B64E-FDEB-47DD-B90B-40AC55417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75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07079-A0D6-4A7B-98ED-7139C46DC9E0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CB64E-FDEB-47DD-B90B-40AC55417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037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Short run production theory</a:t>
            </a:r>
            <a:br>
              <a:rPr lang="en-GB" dirty="0" smtClean="0"/>
            </a:br>
            <a:r>
              <a:rPr lang="en-GB" dirty="0" smtClean="0"/>
              <a:t>law of diminishing returns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630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Imagine what happens if a coffee shop has one machine and then adds increasing numbers of workers</a:t>
            </a:r>
          </a:p>
          <a:p>
            <a:r>
              <a:rPr lang="en-GB" dirty="0" smtClean="0"/>
              <a:t>What happens to output</a:t>
            </a:r>
          </a:p>
          <a:p>
            <a:r>
              <a:rPr lang="en-GB" dirty="0" smtClean="0"/>
              <a:t>What happens as more and more workers are added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03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Law of diminishing returns – as a variable factor of production (i.e. labour) is added to a fixed factor of production eventually both the marginal and average returns to the variable factor begin to fall.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28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Returns to scale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426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Imagine a firm has one factory it employs more and more labour.  What starts to happen?  How can they overcome this?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4449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Returns to scale the rate by which output changes if the scale of all factors of production is changed.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727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Rate by which output changes if the scale of all the factors of production is changed</a:t>
            </a:r>
          </a:p>
          <a:p>
            <a:r>
              <a:rPr lang="en-GB" dirty="0" smtClean="0"/>
              <a:t>Increasing returns to scale – if increase in scale of all factors causes greater than proportionate increase in output</a:t>
            </a:r>
          </a:p>
          <a:p>
            <a:r>
              <a:rPr lang="en-GB" dirty="0" smtClean="0"/>
              <a:t>Constant returns to scale - if increase in scale of all factors causes same proportionate increase in output</a:t>
            </a:r>
          </a:p>
          <a:p>
            <a:r>
              <a:rPr lang="en-GB" dirty="0" smtClean="0"/>
              <a:t>Decreasing returns to scale - if increase in scale of all factors causes less than proportionate increase in output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755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Long run cost theory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695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Draw a diagram to illustrate economies of scale</a:t>
            </a:r>
          </a:p>
          <a:p>
            <a:r>
              <a:rPr lang="en-GB" dirty="0" smtClean="0"/>
              <a:t>What is meant by the term economies of scale</a:t>
            </a:r>
          </a:p>
          <a:p>
            <a:r>
              <a:rPr lang="en-GB" dirty="0" smtClean="0"/>
              <a:t>What is meant by the term diseconomies of scale?</a:t>
            </a:r>
          </a:p>
          <a:p>
            <a:r>
              <a:rPr lang="en-GB" dirty="0" smtClean="0"/>
              <a:t>What is the link between returns to scale and economies and diseconomies of scale? (increasing returns to scale lead to falling long run average costs or economies of scale</a:t>
            </a:r>
            <a:r>
              <a:rPr lang="en-GB" dirty="0" smtClean="0"/>
              <a:t>)</a:t>
            </a:r>
          </a:p>
          <a:p>
            <a:r>
              <a:rPr lang="en-GB" dirty="0" smtClean="0"/>
              <a:t>What do you think is the optimum firm size?</a:t>
            </a:r>
          </a:p>
          <a:p>
            <a:r>
              <a:rPr lang="en-GB" dirty="0" smtClean="0"/>
              <a:t>Do you think all LRAC curves are shaped the same way?  Why/why not?</a:t>
            </a:r>
          </a:p>
          <a:p>
            <a:r>
              <a:rPr lang="en-GB" dirty="0" smtClean="0"/>
              <a:t>What do you think is meant by the terms external and internal economies </a:t>
            </a:r>
            <a:r>
              <a:rPr lang="en-GB" smtClean="0"/>
              <a:t>of scale?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015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296</Words>
  <Application>Microsoft Office PowerPoint</Application>
  <PresentationFormat>Widescreen</PresentationFormat>
  <Paragraphs>20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Short run production theory law of diminishing returns</vt:lpstr>
      <vt:lpstr>PowerPoint Presentation</vt:lpstr>
      <vt:lpstr>PowerPoint Presentation</vt:lpstr>
      <vt:lpstr>Returns to scale</vt:lpstr>
      <vt:lpstr>PowerPoint Presentation</vt:lpstr>
      <vt:lpstr>PowerPoint Presentation</vt:lpstr>
      <vt:lpstr>PowerPoint Presentation</vt:lpstr>
      <vt:lpstr>Long run cost theory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run production theory law of diminishing returns</dc:title>
  <dc:creator>Jane Scott</dc:creator>
  <cp:lastModifiedBy>Jane Scott</cp:lastModifiedBy>
  <cp:revision>3</cp:revision>
  <dcterms:created xsi:type="dcterms:W3CDTF">2017-08-22T14:26:55Z</dcterms:created>
  <dcterms:modified xsi:type="dcterms:W3CDTF">2017-08-22T14:38:05Z</dcterms:modified>
</cp:coreProperties>
</file>