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67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48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03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37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39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0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26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37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90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35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C5546-18BC-4C98-A9BE-7BBE46104DC7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D6A44-A970-4FED-B592-55C9A5072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18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Having a go at a policies essay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77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Assess the contribution that fiscal policy and monetary policy can make in sustaining the recovery of </a:t>
            </a:r>
            <a:r>
              <a:rPr lang="en-GB" smtClean="0"/>
              <a:t>an economy.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443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Having a go at a policies essay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Having a go at a policies essay</dc:title>
  <dc:creator>Jane Scott</dc:creator>
  <cp:lastModifiedBy>Jane Scott</cp:lastModifiedBy>
  <cp:revision>1</cp:revision>
  <dcterms:created xsi:type="dcterms:W3CDTF">2020-09-09T13:51:48Z</dcterms:created>
  <dcterms:modified xsi:type="dcterms:W3CDTF">2020-09-09T13:58:46Z</dcterms:modified>
</cp:coreProperties>
</file>