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3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4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77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33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51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0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28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70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91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71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98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B9306-D274-4FE9-9157-BE2E493982DF}" type="datetimeFigureOut">
              <a:rPr lang="en-GB" smtClean="0"/>
              <a:t>03/09/2020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5CC69-9833-4915-9978-6A515724F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50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662" y="1130516"/>
            <a:ext cx="3460967" cy="19002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0163" y="3927086"/>
            <a:ext cx="3652838" cy="12176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1674" y="1115627"/>
            <a:ext cx="4867275" cy="12275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8430" y="2828925"/>
            <a:ext cx="5338763" cy="8488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9725" y="3858824"/>
            <a:ext cx="53722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26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034" y="1777495"/>
            <a:ext cx="3460967" cy="19002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0163" y="3927086"/>
            <a:ext cx="3652838" cy="12176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1674" y="1115627"/>
            <a:ext cx="4867275" cy="12275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8430" y="2828925"/>
            <a:ext cx="5338763" cy="8488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625" y="366943"/>
            <a:ext cx="4851389" cy="116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8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8286C5F-4865-428E-8204-2C9ED36EE4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818B32-216D-48A8-B730-C8D938C703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892A6D-BEB6-4D39-8627-DEAABB77AECF}">
  <ds:schemaRefs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Kinder</dc:creator>
  <cp:lastModifiedBy>David Kinder</cp:lastModifiedBy>
  <cp:revision>1</cp:revision>
  <dcterms:created xsi:type="dcterms:W3CDTF">2020-09-03T08:05:23Z</dcterms:created>
  <dcterms:modified xsi:type="dcterms:W3CDTF">2020-09-03T08:13:14Z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