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1" d="100"/>
          <a:sy n="51" d="100"/>
        </p:scale>
        <p:origin x="102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9306-D274-4FE9-9157-BE2E493982DF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CC69-9833-4915-9978-6A515724F9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936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9306-D274-4FE9-9157-BE2E493982DF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CC69-9833-4915-9978-6A515724F9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47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9306-D274-4FE9-9157-BE2E493982DF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CC69-9833-4915-9978-6A515724F9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77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9306-D274-4FE9-9157-BE2E493982DF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CC69-9833-4915-9978-6A515724F9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33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9306-D274-4FE9-9157-BE2E493982DF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CC69-9833-4915-9978-6A515724F9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510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9306-D274-4FE9-9157-BE2E493982DF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CC69-9833-4915-9978-6A515724F9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90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9306-D274-4FE9-9157-BE2E493982DF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CC69-9833-4915-9978-6A515724F9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285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9306-D274-4FE9-9157-BE2E493982DF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CC69-9833-4915-9978-6A515724F9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708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9306-D274-4FE9-9157-BE2E493982DF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CC69-9833-4915-9978-6A515724F9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91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9306-D274-4FE9-9157-BE2E493982DF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CC69-9833-4915-9978-6A515724F9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719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9306-D274-4FE9-9157-BE2E493982DF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CC69-9833-4915-9978-6A515724F9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98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B9306-D274-4FE9-9157-BE2E493982DF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5CC69-9833-4915-9978-6A515724F9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500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662" y="1130516"/>
            <a:ext cx="3460967" cy="19002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0163" y="3927086"/>
            <a:ext cx="3652838" cy="12176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1674" y="1115627"/>
            <a:ext cx="4867275" cy="12275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98430" y="2828925"/>
            <a:ext cx="5338763" cy="8488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19725" y="3858824"/>
            <a:ext cx="537227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267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034" y="1777495"/>
            <a:ext cx="3460967" cy="19002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0163" y="3927086"/>
            <a:ext cx="3652838" cy="12176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1674" y="1115627"/>
            <a:ext cx="4867275" cy="12275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98430" y="2828925"/>
            <a:ext cx="5338763" cy="8488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5625" y="366943"/>
            <a:ext cx="4851389" cy="116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489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48E7283B295347B53FD80B4677A7D6" ma:contentTypeVersion="1" ma:contentTypeDescription="Create a new document." ma:contentTypeScope="" ma:versionID="da72d62e5be40e287b120dc05568a82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8286C5F-4865-428E-8204-2C9ED36EE4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818B32-216D-48A8-B730-C8D938C703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892A6D-BEB6-4D39-8627-DEAABB77AECF}">
  <ds:schemaRefs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www.w3.org/XML/1998/namespace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Kinder</dc:creator>
  <cp:lastModifiedBy>David Kinder</cp:lastModifiedBy>
  <cp:revision>1</cp:revision>
  <dcterms:created xsi:type="dcterms:W3CDTF">2020-09-03T08:05:23Z</dcterms:created>
  <dcterms:modified xsi:type="dcterms:W3CDTF">2020-09-03T08:13:14Z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0x010100E648E7283B295347B53FD80B4677A7D6</vt:lpwstr>
  </property>
</Properties>
</file>