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4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9/3/2020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Mediation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62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114"/>
            <a:ext cx="12192053" cy="6066971"/>
          </a:xfrm>
        </p:spPr>
      </p:pic>
    </p:spTree>
    <p:extLst>
      <p:ext uri="{BB962C8B-B14F-4D97-AF65-F5344CB8AC3E}">
        <p14:creationId xmlns:p14="http://schemas.microsoft.com/office/powerpoint/2010/main" val="1011785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4784" cy="6858000"/>
          </a:xfrm>
        </p:spPr>
      </p:pic>
      <p:sp>
        <p:nvSpPr>
          <p:cNvPr id="5" name="Rectangle 4"/>
          <p:cNvSpPr/>
          <p:nvPr/>
        </p:nvSpPr>
        <p:spPr>
          <a:xfrm>
            <a:off x="6357257" y="5646057"/>
            <a:ext cx="1582057" cy="696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305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28871" cy="6858000"/>
          </a:xfrm>
        </p:spPr>
      </p:pic>
    </p:spTree>
    <p:extLst>
      <p:ext uri="{BB962C8B-B14F-4D97-AF65-F5344CB8AC3E}">
        <p14:creationId xmlns:p14="http://schemas.microsoft.com/office/powerpoint/2010/main" val="231414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6473" cy="6647543"/>
          </a:xfrm>
        </p:spPr>
      </p:pic>
      <p:sp>
        <p:nvSpPr>
          <p:cNvPr id="5" name="Rectangle 4"/>
          <p:cNvSpPr/>
          <p:nvPr/>
        </p:nvSpPr>
        <p:spPr>
          <a:xfrm>
            <a:off x="0" y="6313714"/>
            <a:ext cx="3207657" cy="435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502400" y="5689600"/>
            <a:ext cx="1582057" cy="740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544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46"/>
            <a:ext cx="12186102" cy="6825053"/>
          </a:xfrm>
        </p:spPr>
      </p:pic>
      <p:sp>
        <p:nvSpPr>
          <p:cNvPr id="5" name="Rectangle 4"/>
          <p:cNvSpPr/>
          <p:nvPr/>
        </p:nvSpPr>
        <p:spPr>
          <a:xfrm>
            <a:off x="174171" y="6560457"/>
            <a:ext cx="464458" cy="297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431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9848" y="3222171"/>
            <a:ext cx="10058400" cy="29500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Task: 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Choose any front cover newspaper and </a:t>
            </a:r>
            <a:r>
              <a:rPr lang="en-GB" b="1" u="sng" dirty="0" smtClean="0"/>
              <a:t>ANALYSE</a:t>
            </a:r>
            <a:r>
              <a:rPr lang="en-GB" dirty="0" smtClean="0"/>
              <a:t> it using the </a:t>
            </a:r>
            <a:r>
              <a:rPr lang="en-GB" b="1" u="sng" dirty="0" smtClean="0"/>
              <a:t>KEY REPRESENTATION </a:t>
            </a:r>
            <a:r>
              <a:rPr lang="en-GB" dirty="0" smtClean="0"/>
              <a:t>questions: 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C00000"/>
                </a:solidFill>
              </a:rPr>
              <a:t>Who Produced it?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What/Who is represented in the text?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How is that thing represented?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Why was this particular representation selected, and what might the alternatives be?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What frame of reference does the audience use when understanding the representation?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49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-284625"/>
            <a:ext cx="10058400" cy="1609344"/>
          </a:xfrm>
        </p:spPr>
        <p:txBody>
          <a:bodyPr/>
          <a:lstStyle/>
          <a:p>
            <a:r>
              <a:rPr lang="en-GB" dirty="0" smtClean="0"/>
              <a:t>5 </a:t>
            </a:r>
            <a:r>
              <a:rPr lang="en-GB" dirty="0" err="1" smtClean="0"/>
              <a:t>mins</a:t>
            </a:r>
            <a:r>
              <a:rPr lang="en-GB" dirty="0" smtClean="0"/>
              <a:t> – </a:t>
            </a:r>
            <a:r>
              <a:rPr lang="en-GB" sz="2800" dirty="0" smtClean="0"/>
              <a:t>bullet point analyse this media product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"/>
          <a:stretch/>
        </p:blipFill>
        <p:spPr>
          <a:xfrm>
            <a:off x="304180" y="1436913"/>
            <a:ext cx="11066503" cy="5225143"/>
          </a:xfrm>
        </p:spPr>
      </p:pic>
      <p:sp>
        <p:nvSpPr>
          <p:cNvPr id="5" name="Rectangle 4"/>
          <p:cNvSpPr/>
          <p:nvPr/>
        </p:nvSpPr>
        <p:spPr>
          <a:xfrm>
            <a:off x="304180" y="6444343"/>
            <a:ext cx="523134" cy="413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60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1. Knowledge: to develop ideas about how media representations are constructed</a:t>
            </a:r>
          </a:p>
          <a:p>
            <a:endParaRPr lang="en-GB" dirty="0"/>
          </a:p>
          <a:p>
            <a:r>
              <a:rPr lang="en-GB" dirty="0" smtClean="0"/>
              <a:t>2. Learning: to build ideas of effect of media representations in media products</a:t>
            </a:r>
          </a:p>
          <a:p>
            <a:endParaRPr lang="en-GB" dirty="0"/>
          </a:p>
          <a:p>
            <a:r>
              <a:rPr lang="en-GB" dirty="0" smtClean="0"/>
              <a:t>3. Application: to link this prior knowledge by analysis of media products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79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7349" cy="6255657"/>
          </a:xfrm>
        </p:spPr>
      </p:pic>
    </p:spTree>
    <p:extLst>
      <p:ext uri="{BB962C8B-B14F-4D97-AF65-F5344CB8AC3E}">
        <p14:creationId xmlns:p14="http://schemas.microsoft.com/office/powerpoint/2010/main" val="262347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7183" cy="6212114"/>
          </a:xfrm>
        </p:spPr>
      </p:pic>
    </p:spTree>
    <p:extLst>
      <p:ext uri="{BB962C8B-B14F-4D97-AF65-F5344CB8AC3E}">
        <p14:creationId xmlns:p14="http://schemas.microsoft.com/office/powerpoint/2010/main" val="415588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22" y="484632"/>
            <a:ext cx="10217868" cy="5791200"/>
          </a:xfrm>
        </p:spPr>
      </p:pic>
    </p:spTree>
    <p:extLst>
      <p:ext uri="{BB962C8B-B14F-4D97-AF65-F5344CB8AC3E}">
        <p14:creationId xmlns:p14="http://schemas.microsoft.com/office/powerpoint/2010/main" val="2152994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86" y="484632"/>
            <a:ext cx="8679543" cy="6084514"/>
          </a:xfrm>
        </p:spPr>
      </p:pic>
    </p:spTree>
    <p:extLst>
      <p:ext uri="{BB962C8B-B14F-4D97-AF65-F5344CB8AC3E}">
        <p14:creationId xmlns:p14="http://schemas.microsoft.com/office/powerpoint/2010/main" val="2126618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734" y="147255"/>
            <a:ext cx="8766628" cy="6577961"/>
          </a:xfrm>
        </p:spPr>
      </p:pic>
    </p:spTree>
    <p:extLst>
      <p:ext uri="{BB962C8B-B14F-4D97-AF65-F5344CB8AC3E}">
        <p14:creationId xmlns:p14="http://schemas.microsoft.com/office/powerpoint/2010/main" val="266891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43" y="29667"/>
            <a:ext cx="4978400" cy="6814494"/>
          </a:xfrm>
        </p:spPr>
      </p:pic>
    </p:spTree>
    <p:extLst>
      <p:ext uri="{BB962C8B-B14F-4D97-AF65-F5344CB8AC3E}">
        <p14:creationId xmlns:p14="http://schemas.microsoft.com/office/powerpoint/2010/main" val="896888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30</TotalTime>
  <Words>115</Words>
  <Application>Microsoft Office PowerPoint</Application>
  <PresentationFormat>Widescreen</PresentationFormat>
  <Paragraphs>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Bookman Old Style</vt:lpstr>
      <vt:lpstr>Century Gothic</vt:lpstr>
      <vt:lpstr>Wingdings</vt:lpstr>
      <vt:lpstr>Wood Type</vt:lpstr>
      <vt:lpstr>Mediation</vt:lpstr>
      <vt:lpstr>5 mins – bullet point analyse this media product</vt:lpstr>
      <vt:lpstr>Lesson Objectives: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Task: 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Mediation</dc:title>
  <dc:creator>Matt Toogood</dc:creator>
  <cp:lastModifiedBy>Matt Toogood</cp:lastModifiedBy>
  <cp:revision>2</cp:revision>
  <dcterms:created xsi:type="dcterms:W3CDTF">2020-09-03T10:00:14Z</dcterms:created>
  <dcterms:modified xsi:type="dcterms:W3CDTF">2020-09-03T10:30:31Z</dcterms:modified>
</cp:coreProperties>
</file>