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handoutMasterIdLst>
    <p:handoutMasterId r:id="rId20"/>
  </p:handoutMasterIdLst>
  <p:sldIdLst>
    <p:sldId id="270" r:id="rId3"/>
    <p:sldId id="271" r:id="rId4"/>
    <p:sldId id="272" r:id="rId5"/>
    <p:sldId id="273" r:id="rId6"/>
    <p:sldId id="274" r:id="rId7"/>
    <p:sldId id="256" r:id="rId8"/>
    <p:sldId id="265" r:id="rId9"/>
    <p:sldId id="257" r:id="rId10"/>
    <p:sldId id="258" r:id="rId11"/>
    <p:sldId id="266" r:id="rId12"/>
    <p:sldId id="259" r:id="rId13"/>
    <p:sldId id="260" r:id="rId14"/>
    <p:sldId id="267" r:id="rId15"/>
    <p:sldId id="268" r:id="rId16"/>
    <p:sldId id="269" r:id="rId17"/>
    <p:sldId id="262" r:id="rId18"/>
    <p:sldId id="275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9CC92-A2BC-4897-BA5A-2E3E9DF70057}" v="7" dt="2020-08-22T16:24:4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Stapleton" userId="9a844190fb0a3731" providerId="LiveId" clId="{DA906D66-E65E-471F-B93A-5517503CDAA3}"/>
    <pc:docChg chg="undo custSel mod addSld delSld modSld sldOrd">
      <pc:chgData name="Megan Stapleton" userId="9a844190fb0a3731" providerId="LiveId" clId="{DA906D66-E65E-471F-B93A-5517503CDAA3}" dt="2020-03-30T15:20:21.510" v="3092" actId="20577"/>
      <pc:docMkLst>
        <pc:docMk/>
      </pc:docMkLst>
      <pc:sldChg chg="modSp">
        <pc:chgData name="Megan Stapleton" userId="9a844190fb0a3731" providerId="LiveId" clId="{DA906D66-E65E-471F-B93A-5517503CDAA3}" dt="2020-03-30T14:39:55.638" v="954" actId="20577"/>
        <pc:sldMkLst>
          <pc:docMk/>
          <pc:sldMk cId="1600021595" sldId="256"/>
        </pc:sldMkLst>
        <pc:spChg chg="mod">
          <ac:chgData name="Megan Stapleton" userId="9a844190fb0a3731" providerId="LiveId" clId="{DA906D66-E65E-471F-B93A-5517503CDAA3}" dt="2020-03-30T14:39:55.638" v="954" actId="20577"/>
          <ac:spMkLst>
            <pc:docMk/>
            <pc:sldMk cId="1600021595" sldId="256"/>
            <ac:spMk id="2" creationId="{10F5F0C8-9292-4E42-997B-D900EBEFE3A4}"/>
          </ac:spMkLst>
        </pc:spChg>
      </pc:sldChg>
      <pc:sldChg chg="addSp delSp modSp mod setBg">
        <pc:chgData name="Megan Stapleton" userId="9a844190fb0a3731" providerId="LiveId" clId="{DA906D66-E65E-471F-B93A-5517503CDAA3}" dt="2020-03-30T15:20:11.065" v="3079" actId="20577"/>
        <pc:sldMkLst>
          <pc:docMk/>
          <pc:sldMk cId="1553948678" sldId="257"/>
        </pc:sldMkLst>
        <pc:spChg chg="mod">
          <ac:chgData name="Megan Stapleton" userId="9a844190fb0a3731" providerId="LiveId" clId="{DA906D66-E65E-471F-B93A-5517503CDAA3}" dt="2020-03-30T13:35:14.357" v="5" actId="26606"/>
          <ac:spMkLst>
            <pc:docMk/>
            <pc:sldMk cId="1553948678" sldId="257"/>
            <ac:spMk id="2" creationId="{214D18D4-21E2-4156-B2F9-239497AD2109}"/>
          </ac:spMkLst>
        </pc:spChg>
        <pc:spChg chg="del">
          <ac:chgData name="Megan Stapleton" userId="9a844190fb0a3731" providerId="LiveId" clId="{DA906D66-E65E-471F-B93A-5517503CDAA3}" dt="2020-03-30T13:35:14.357" v="5" actId="26606"/>
          <ac:spMkLst>
            <pc:docMk/>
            <pc:sldMk cId="1553948678" sldId="257"/>
            <ac:spMk id="3" creationId="{C0F505A5-30EB-48D4-8E33-D74487FFDC5F}"/>
          </ac:spMkLst>
        </pc:spChg>
        <pc:spChg chg="add del">
          <ac:chgData name="Megan Stapleton" userId="9a844190fb0a3731" providerId="LiveId" clId="{DA906D66-E65E-471F-B93A-5517503CDAA3}" dt="2020-03-30T13:35:30.795" v="8" actId="26606"/>
          <ac:spMkLst>
            <pc:docMk/>
            <pc:sldMk cId="1553948678" sldId="257"/>
            <ac:spMk id="10" creationId="{93F0ADB5-A0B4-4B01-A8C4-FDC34CE22BD4}"/>
          </ac:spMkLst>
        </pc:spChg>
        <pc:spChg chg="add del">
          <ac:chgData name="Megan Stapleton" userId="9a844190fb0a3731" providerId="LiveId" clId="{DA906D66-E65E-471F-B93A-5517503CDAA3}" dt="2020-03-30T13:35:30.795" v="8" actId="26606"/>
          <ac:spMkLst>
            <pc:docMk/>
            <pc:sldMk cId="1553948678" sldId="257"/>
            <ac:spMk id="12" creationId="{AA6D0FDE-0241-4C21-A720-A69475358235}"/>
          </ac:spMkLst>
        </pc:spChg>
        <pc:spChg chg="add">
          <ac:chgData name="Megan Stapleton" userId="9a844190fb0a3731" providerId="LiveId" clId="{DA906D66-E65E-471F-B93A-5517503CDAA3}" dt="2020-03-30T13:35:30.795" v="8" actId="26606"/>
          <ac:spMkLst>
            <pc:docMk/>
            <pc:sldMk cId="1553948678" sldId="257"/>
            <ac:spMk id="17" creationId="{93F0ADB5-A0B4-4B01-A8C4-FDC34CE22BD4}"/>
          </ac:spMkLst>
        </pc:spChg>
        <pc:spChg chg="add">
          <ac:chgData name="Megan Stapleton" userId="9a844190fb0a3731" providerId="LiveId" clId="{DA906D66-E65E-471F-B93A-5517503CDAA3}" dt="2020-03-30T13:35:30.795" v="8" actId="26606"/>
          <ac:spMkLst>
            <pc:docMk/>
            <pc:sldMk cId="1553948678" sldId="257"/>
            <ac:spMk id="19" creationId="{AA6D0FDE-0241-4C21-A720-A69475358235}"/>
          </ac:spMkLst>
        </pc:spChg>
        <pc:graphicFrameChg chg="add mod modGraphic">
          <ac:chgData name="Megan Stapleton" userId="9a844190fb0a3731" providerId="LiveId" clId="{DA906D66-E65E-471F-B93A-5517503CDAA3}" dt="2020-03-30T15:20:11.065" v="3079" actId="20577"/>
          <ac:graphicFrameMkLst>
            <pc:docMk/>
            <pc:sldMk cId="1553948678" sldId="257"/>
            <ac:graphicFrameMk id="5" creationId="{07BC289F-89DB-47ED-8DE5-27278F8F2ABB}"/>
          </ac:graphicFrameMkLst>
        </pc:graphicFrameChg>
      </pc:sldChg>
      <pc:sldChg chg="addSp modSp modAnim">
        <pc:chgData name="Megan Stapleton" userId="9a844190fb0a3731" providerId="LiveId" clId="{DA906D66-E65E-471F-B93A-5517503CDAA3}" dt="2020-03-30T14:35:08.857" v="950"/>
        <pc:sldMkLst>
          <pc:docMk/>
          <pc:sldMk cId="3976157754" sldId="258"/>
        </pc:sldMkLst>
        <pc:picChg chg="add mod">
          <ac:chgData name="Megan Stapleton" userId="9a844190fb0a3731" providerId="LiveId" clId="{DA906D66-E65E-471F-B93A-5517503CDAA3}" dt="2020-03-30T14:34:00.175" v="906" actId="14100"/>
          <ac:picMkLst>
            <pc:docMk/>
            <pc:sldMk cId="3976157754" sldId="258"/>
            <ac:picMk id="3" creationId="{25B361D1-1BCB-48EA-ABA1-14CE1462A714}"/>
          </ac:picMkLst>
        </pc:picChg>
      </pc:sldChg>
      <pc:sldChg chg="modSp">
        <pc:chgData name="Megan Stapleton" userId="9a844190fb0a3731" providerId="LiveId" clId="{DA906D66-E65E-471F-B93A-5517503CDAA3}" dt="2020-03-30T13:32:58.599" v="3" actId="1076"/>
        <pc:sldMkLst>
          <pc:docMk/>
          <pc:sldMk cId="2858055142" sldId="259"/>
        </pc:sldMkLst>
        <pc:picChg chg="mod">
          <ac:chgData name="Megan Stapleton" userId="9a844190fb0a3731" providerId="LiveId" clId="{DA906D66-E65E-471F-B93A-5517503CDAA3}" dt="2020-03-30T13:32:58.599" v="3" actId="1076"/>
          <ac:picMkLst>
            <pc:docMk/>
            <pc:sldMk cId="2858055142" sldId="259"/>
            <ac:picMk id="1026" creationId="{41B9203C-4D43-4DE1-9D21-6E69CE0CD462}"/>
          </ac:picMkLst>
        </pc:picChg>
      </pc:sldChg>
      <pc:sldChg chg="addSp modSp ord modAnim">
        <pc:chgData name="Megan Stapleton" userId="9a844190fb0a3731" providerId="LiveId" clId="{DA906D66-E65E-471F-B93A-5517503CDAA3}" dt="2020-03-30T14:48:51.493" v="1231" actId="20577"/>
        <pc:sldMkLst>
          <pc:docMk/>
          <pc:sldMk cId="3282971783" sldId="260"/>
        </pc:sldMkLst>
        <pc:spChg chg="mod">
          <ac:chgData name="Megan Stapleton" userId="9a844190fb0a3731" providerId="LiveId" clId="{DA906D66-E65E-471F-B93A-5517503CDAA3}" dt="2020-03-30T14:48:51.493" v="1231" actId="20577"/>
          <ac:spMkLst>
            <pc:docMk/>
            <pc:sldMk cId="3282971783" sldId="260"/>
            <ac:spMk id="2" creationId="{E59B7C46-4F75-457A-8DEA-070FE1D8CF7F}"/>
          </ac:spMkLst>
        </pc:spChg>
        <pc:spChg chg="mod">
          <ac:chgData name="Megan Stapleton" userId="9a844190fb0a3731" providerId="LiveId" clId="{DA906D66-E65E-471F-B93A-5517503CDAA3}" dt="2020-03-30T14:42:55.956" v="1161" actId="14100"/>
          <ac:spMkLst>
            <pc:docMk/>
            <pc:sldMk cId="3282971783" sldId="260"/>
            <ac:spMk id="3" creationId="{AAC4A650-6BA3-4B71-80FE-6FBE10D18958}"/>
          </ac:spMkLst>
        </pc:spChg>
        <pc:spChg chg="add mod">
          <ac:chgData name="Megan Stapleton" userId="9a844190fb0a3731" providerId="LiveId" clId="{DA906D66-E65E-471F-B93A-5517503CDAA3}" dt="2020-03-30T14:42:59.711" v="1162" actId="1076"/>
          <ac:spMkLst>
            <pc:docMk/>
            <pc:sldMk cId="3282971783" sldId="260"/>
            <ac:spMk id="5" creationId="{A8445276-E056-411D-8B0D-F0BA21845948}"/>
          </ac:spMkLst>
        </pc:spChg>
        <pc:picChg chg="add mod">
          <ac:chgData name="Megan Stapleton" userId="9a844190fb0a3731" providerId="LiveId" clId="{DA906D66-E65E-471F-B93A-5517503CDAA3}" dt="2020-03-30T14:43:36.219" v="1165" actId="1076"/>
          <ac:picMkLst>
            <pc:docMk/>
            <pc:sldMk cId="3282971783" sldId="260"/>
            <ac:picMk id="4" creationId="{44D96564-5A56-4DE0-9DFE-C6796D16ED79}"/>
          </ac:picMkLst>
        </pc:picChg>
      </pc:sldChg>
      <pc:sldChg chg="del">
        <pc:chgData name="Megan Stapleton" userId="9a844190fb0a3731" providerId="LiveId" clId="{DA906D66-E65E-471F-B93A-5517503CDAA3}" dt="2020-03-30T14:43:10.778" v="1163" actId="2696"/>
        <pc:sldMkLst>
          <pc:docMk/>
          <pc:sldMk cId="274824926" sldId="261"/>
        </pc:sldMkLst>
      </pc:sldChg>
      <pc:sldChg chg="addSp modSp modAnim">
        <pc:chgData name="Megan Stapleton" userId="9a844190fb0a3731" providerId="LiveId" clId="{DA906D66-E65E-471F-B93A-5517503CDAA3}" dt="2020-03-30T15:18:09.357" v="3051" actId="20577"/>
        <pc:sldMkLst>
          <pc:docMk/>
          <pc:sldMk cId="8300567" sldId="262"/>
        </pc:sldMkLst>
        <pc:spChg chg="mod">
          <ac:chgData name="Megan Stapleton" userId="9a844190fb0a3731" providerId="LiveId" clId="{DA906D66-E65E-471F-B93A-5517503CDAA3}" dt="2020-03-30T15:16:06.704" v="2574" actId="20577"/>
          <ac:spMkLst>
            <pc:docMk/>
            <pc:sldMk cId="8300567" sldId="262"/>
            <ac:spMk id="2" creationId="{A5A97950-408F-48D3-AA44-2AF12AA36B33}"/>
          </ac:spMkLst>
        </pc:spChg>
        <pc:spChg chg="mod">
          <ac:chgData name="Megan Stapleton" userId="9a844190fb0a3731" providerId="LiveId" clId="{DA906D66-E65E-471F-B93A-5517503CDAA3}" dt="2020-03-30T15:18:09.357" v="3051" actId="20577"/>
          <ac:spMkLst>
            <pc:docMk/>
            <pc:sldMk cId="8300567" sldId="262"/>
            <ac:spMk id="3" creationId="{5D30B647-663E-4E84-BA28-B0DADFD485C3}"/>
          </ac:spMkLst>
        </pc:spChg>
        <pc:spChg chg="add mod">
          <ac:chgData name="Megan Stapleton" userId="9a844190fb0a3731" providerId="LiveId" clId="{DA906D66-E65E-471F-B93A-5517503CDAA3}" dt="2020-03-30T15:17:45.330" v="2977" actId="403"/>
          <ac:spMkLst>
            <pc:docMk/>
            <pc:sldMk cId="8300567" sldId="262"/>
            <ac:spMk id="4" creationId="{0FD83451-A2BC-4C80-A05A-3A5DCD7EE4C5}"/>
          </ac:spMkLst>
        </pc:spChg>
      </pc:sldChg>
      <pc:sldChg chg="del">
        <pc:chgData name="Megan Stapleton" userId="9a844190fb0a3731" providerId="LiveId" clId="{DA906D66-E65E-471F-B93A-5517503CDAA3}" dt="2020-03-30T13:34:03.658" v="4" actId="2696"/>
        <pc:sldMkLst>
          <pc:docMk/>
          <pc:sldMk cId="4240164955" sldId="263"/>
        </pc:sldMkLst>
      </pc:sldChg>
      <pc:sldChg chg="del">
        <pc:chgData name="Megan Stapleton" userId="9a844190fb0a3731" providerId="LiveId" clId="{DA906D66-E65E-471F-B93A-5517503CDAA3}" dt="2020-03-30T15:13:56.080" v="2284" actId="2696"/>
        <pc:sldMkLst>
          <pc:docMk/>
          <pc:sldMk cId="2552697455" sldId="264"/>
        </pc:sldMkLst>
      </pc:sldChg>
      <pc:sldChg chg="addSp delSp modSp add mod setBg">
        <pc:chgData name="Megan Stapleton" userId="9a844190fb0a3731" providerId="LiveId" clId="{DA906D66-E65E-471F-B93A-5517503CDAA3}" dt="2020-03-30T15:20:21.510" v="3092" actId="20577"/>
        <pc:sldMkLst>
          <pc:docMk/>
          <pc:sldMk cId="3361346824" sldId="265"/>
        </pc:sldMkLst>
        <pc:spChg chg="mod">
          <ac:chgData name="Megan Stapleton" userId="9a844190fb0a3731" providerId="LiveId" clId="{DA906D66-E65E-471F-B93A-5517503CDAA3}" dt="2020-03-30T15:20:21.510" v="3092" actId="20577"/>
          <ac:spMkLst>
            <pc:docMk/>
            <pc:sldMk cId="3361346824" sldId="265"/>
            <ac:spMk id="2" creationId="{E62D61F9-9202-4C2B-B981-38B40A3E1564}"/>
          </ac:spMkLst>
        </pc:spChg>
        <pc:spChg chg="del mod">
          <ac:chgData name="Megan Stapleton" userId="9a844190fb0a3731" providerId="LiveId" clId="{DA906D66-E65E-471F-B93A-5517503CDAA3}" dt="2020-03-30T15:14:07.540" v="2285" actId="26606"/>
          <ac:spMkLst>
            <pc:docMk/>
            <pc:sldMk cId="3361346824" sldId="265"/>
            <ac:spMk id="3" creationId="{27F8F276-E111-4A60-90C5-C047A6741861}"/>
          </ac:spMkLst>
        </pc:spChg>
        <pc:spChg chg="add del">
          <ac:chgData name="Megan Stapleton" userId="9a844190fb0a3731" providerId="LiveId" clId="{DA906D66-E65E-471F-B93A-5517503CDAA3}" dt="2020-03-30T15:14:43.167" v="2290" actId="26606"/>
          <ac:spMkLst>
            <pc:docMk/>
            <pc:sldMk cId="3361346824" sldId="265"/>
            <ac:spMk id="10" creationId="{93F0ADB5-A0B4-4B01-A8C4-FDC34CE22BD4}"/>
          </ac:spMkLst>
        </pc:spChg>
        <pc:spChg chg="add del">
          <ac:chgData name="Megan Stapleton" userId="9a844190fb0a3731" providerId="LiveId" clId="{DA906D66-E65E-471F-B93A-5517503CDAA3}" dt="2020-03-30T15:14:43.167" v="2290" actId="26606"/>
          <ac:spMkLst>
            <pc:docMk/>
            <pc:sldMk cId="3361346824" sldId="265"/>
            <ac:spMk id="12" creationId="{AA6D0FDE-0241-4C21-A720-A69475358235}"/>
          </ac:spMkLst>
        </pc:spChg>
        <pc:spChg chg="add del">
          <ac:chgData name="Megan Stapleton" userId="9a844190fb0a3731" providerId="LiveId" clId="{DA906D66-E65E-471F-B93A-5517503CDAA3}" dt="2020-03-30T15:14:39.829" v="2287" actId="26606"/>
          <ac:spMkLst>
            <pc:docMk/>
            <pc:sldMk cId="3361346824" sldId="265"/>
            <ac:spMk id="17" creationId="{93F0ADB5-A0B4-4B01-A8C4-FDC34CE22BD4}"/>
          </ac:spMkLst>
        </pc:spChg>
        <pc:spChg chg="add del">
          <ac:chgData name="Megan Stapleton" userId="9a844190fb0a3731" providerId="LiveId" clId="{DA906D66-E65E-471F-B93A-5517503CDAA3}" dt="2020-03-30T15:14:39.829" v="2287" actId="26606"/>
          <ac:spMkLst>
            <pc:docMk/>
            <pc:sldMk cId="3361346824" sldId="265"/>
            <ac:spMk id="19" creationId="{AA6D0FDE-0241-4C21-A720-A69475358235}"/>
          </ac:spMkLst>
        </pc:spChg>
        <pc:graphicFrameChg chg="add mod modGraphic">
          <ac:chgData name="Megan Stapleton" userId="9a844190fb0a3731" providerId="LiveId" clId="{DA906D66-E65E-471F-B93A-5517503CDAA3}" dt="2020-03-30T15:15:04.441" v="2301" actId="404"/>
          <ac:graphicFrameMkLst>
            <pc:docMk/>
            <pc:sldMk cId="3361346824" sldId="265"/>
            <ac:graphicFrameMk id="5" creationId="{0A12E8A0-069D-407D-B4B4-FBC0671C686B}"/>
          </ac:graphicFrameMkLst>
        </pc:graphicFrameChg>
      </pc:sldChg>
      <pc:sldChg chg="addSp modSp add ord modAnim">
        <pc:chgData name="Megan Stapleton" userId="9a844190fb0a3731" providerId="LiveId" clId="{DA906D66-E65E-471F-B93A-5517503CDAA3}" dt="2020-03-30T15:00:34.553" v="1677" actId="1076"/>
        <pc:sldMkLst>
          <pc:docMk/>
          <pc:sldMk cId="3236708157" sldId="266"/>
        </pc:sldMkLst>
        <pc:spChg chg="mod">
          <ac:chgData name="Megan Stapleton" userId="9a844190fb0a3731" providerId="LiveId" clId="{DA906D66-E65E-471F-B93A-5517503CDAA3}" dt="2020-03-30T14:40:01.027" v="955" actId="20577"/>
          <ac:spMkLst>
            <pc:docMk/>
            <pc:sldMk cId="3236708157" sldId="266"/>
            <ac:spMk id="2" creationId="{8BF59E93-6EA7-4B4D-841F-5C8E88122B9C}"/>
          </ac:spMkLst>
        </pc:spChg>
        <pc:spChg chg="mod">
          <ac:chgData name="Megan Stapleton" userId="9a844190fb0a3731" providerId="LiveId" clId="{DA906D66-E65E-471F-B93A-5517503CDAA3}" dt="2020-03-30T15:00:31.346" v="1676" actId="20577"/>
          <ac:spMkLst>
            <pc:docMk/>
            <pc:sldMk cId="3236708157" sldId="266"/>
            <ac:spMk id="3" creationId="{5BA95A5E-4DC1-4341-9B9F-FEB61B64434C}"/>
          </ac:spMkLst>
        </pc:spChg>
        <pc:picChg chg="add mod">
          <ac:chgData name="Megan Stapleton" userId="9a844190fb0a3731" providerId="LiveId" clId="{DA906D66-E65E-471F-B93A-5517503CDAA3}" dt="2020-03-30T15:00:34.553" v="1677" actId="1076"/>
          <ac:picMkLst>
            <pc:docMk/>
            <pc:sldMk cId="3236708157" sldId="266"/>
            <ac:picMk id="4" creationId="{3A877D98-4C27-4FDD-B539-A69505D90C26}"/>
          </ac:picMkLst>
        </pc:picChg>
      </pc:sldChg>
      <pc:sldChg chg="addSp delSp modSp add modAnim">
        <pc:chgData name="Megan Stapleton" userId="9a844190fb0a3731" providerId="LiveId" clId="{DA906D66-E65E-471F-B93A-5517503CDAA3}" dt="2020-03-30T13:52:24.312" v="710" actId="403"/>
        <pc:sldMkLst>
          <pc:docMk/>
          <pc:sldMk cId="2034832829" sldId="267"/>
        </pc:sldMkLst>
        <pc:spChg chg="mod">
          <ac:chgData name="Megan Stapleton" userId="9a844190fb0a3731" providerId="LiveId" clId="{DA906D66-E65E-471F-B93A-5517503CDAA3}" dt="2020-03-30T13:48:52.636" v="448" actId="1076"/>
          <ac:spMkLst>
            <pc:docMk/>
            <pc:sldMk cId="2034832829" sldId="267"/>
            <ac:spMk id="2" creationId="{BB8D5914-E604-48AB-9B62-00D5A62107A2}"/>
          </ac:spMkLst>
        </pc:spChg>
        <pc:spChg chg="mod">
          <ac:chgData name="Megan Stapleton" userId="9a844190fb0a3731" providerId="LiveId" clId="{DA906D66-E65E-471F-B93A-5517503CDAA3}" dt="2020-03-30T13:52:13.885" v="708" actId="20577"/>
          <ac:spMkLst>
            <pc:docMk/>
            <pc:sldMk cId="2034832829" sldId="267"/>
            <ac:spMk id="3" creationId="{00E16C5F-3023-44C0-8EFD-F72BA690861B}"/>
          </ac:spMkLst>
        </pc:spChg>
        <pc:spChg chg="add mod">
          <ac:chgData name="Megan Stapleton" userId="9a844190fb0a3731" providerId="LiveId" clId="{DA906D66-E65E-471F-B93A-5517503CDAA3}" dt="2020-03-30T13:52:24.312" v="710" actId="403"/>
          <ac:spMkLst>
            <pc:docMk/>
            <pc:sldMk cId="2034832829" sldId="267"/>
            <ac:spMk id="4" creationId="{08BBF56F-7F3B-4554-9861-93F9708DB660}"/>
          </ac:spMkLst>
        </pc:spChg>
        <pc:picChg chg="add del mod">
          <ac:chgData name="Megan Stapleton" userId="9a844190fb0a3731" providerId="LiveId" clId="{DA906D66-E65E-471F-B93A-5517503CDAA3}" dt="2020-03-30T13:47:31.956" v="431" actId="478"/>
          <ac:picMkLst>
            <pc:docMk/>
            <pc:sldMk cId="2034832829" sldId="267"/>
            <ac:picMk id="5" creationId="{D756010F-9A6B-4719-A097-A23A4F9BC117}"/>
          </ac:picMkLst>
        </pc:picChg>
        <pc:picChg chg="add mod">
          <ac:chgData name="Megan Stapleton" userId="9a844190fb0a3731" providerId="LiveId" clId="{DA906D66-E65E-471F-B93A-5517503CDAA3}" dt="2020-03-30T13:51:25.339" v="565" actId="14100"/>
          <ac:picMkLst>
            <pc:docMk/>
            <pc:sldMk cId="2034832829" sldId="267"/>
            <ac:picMk id="6" creationId="{1F33772C-95A4-4BE4-9427-8C89A4C77089}"/>
          </ac:picMkLst>
        </pc:picChg>
        <pc:picChg chg="add del mod">
          <ac:chgData name="Megan Stapleton" userId="9a844190fb0a3731" providerId="LiveId" clId="{DA906D66-E65E-471F-B93A-5517503CDAA3}" dt="2020-03-30T13:47:38.384" v="436" actId="478"/>
          <ac:picMkLst>
            <pc:docMk/>
            <pc:sldMk cId="2034832829" sldId="267"/>
            <ac:picMk id="2050" creationId="{6680B447-08CB-4C56-9BEE-0773ED9979DB}"/>
          </ac:picMkLst>
        </pc:picChg>
      </pc:sldChg>
      <pc:sldChg chg="add del">
        <pc:chgData name="Megan Stapleton" userId="9a844190fb0a3731" providerId="LiveId" clId="{DA906D66-E65E-471F-B93A-5517503CDAA3}" dt="2020-03-30T14:32:07.823" v="712" actId="2696"/>
        <pc:sldMkLst>
          <pc:docMk/>
          <pc:sldMk cId="214544829" sldId="268"/>
        </pc:sldMkLst>
      </pc:sldChg>
      <pc:sldChg chg="addSp delSp modSp add">
        <pc:chgData name="Megan Stapleton" userId="9a844190fb0a3731" providerId="LiveId" clId="{DA906D66-E65E-471F-B93A-5517503CDAA3}" dt="2020-03-30T15:19:58.141" v="3068" actId="1076"/>
        <pc:sldMkLst>
          <pc:docMk/>
          <pc:sldMk cId="3529236591" sldId="268"/>
        </pc:sldMkLst>
        <pc:spChg chg="mod">
          <ac:chgData name="Megan Stapleton" userId="9a844190fb0a3731" providerId="LiveId" clId="{DA906D66-E65E-471F-B93A-5517503CDAA3}" dt="2020-03-30T15:09:09.420" v="2062" actId="1076"/>
          <ac:spMkLst>
            <pc:docMk/>
            <pc:sldMk cId="3529236591" sldId="268"/>
            <ac:spMk id="2" creationId="{735A4446-E05B-4D00-B535-2F2A213B1BF0}"/>
          </ac:spMkLst>
        </pc:spChg>
        <pc:spChg chg="add del mod">
          <ac:chgData name="Megan Stapleton" userId="9a844190fb0a3731" providerId="LiveId" clId="{DA906D66-E65E-471F-B93A-5517503CDAA3}" dt="2020-03-30T15:19:55.324" v="3066" actId="14100"/>
          <ac:spMkLst>
            <pc:docMk/>
            <pc:sldMk cId="3529236591" sldId="268"/>
            <ac:spMk id="3" creationId="{C78579FD-135F-4557-BCE2-5B892BC7E8F9}"/>
          </ac:spMkLst>
        </pc:spChg>
        <pc:spChg chg="add mod">
          <ac:chgData name="Megan Stapleton" userId="9a844190fb0a3731" providerId="LiveId" clId="{DA906D66-E65E-471F-B93A-5517503CDAA3}" dt="2020-03-30T15:12:17.872" v="2100"/>
          <ac:spMkLst>
            <pc:docMk/>
            <pc:sldMk cId="3529236591" sldId="268"/>
            <ac:spMk id="4" creationId="{C03B8566-2DDE-447C-A1F7-8D39875C1B28}"/>
          </ac:spMkLst>
        </pc:spChg>
        <pc:spChg chg="add del mod">
          <ac:chgData name="Megan Stapleton" userId="9a844190fb0a3731" providerId="LiveId" clId="{DA906D66-E65E-471F-B93A-5517503CDAA3}" dt="2020-03-30T15:11:54.765" v="2083"/>
          <ac:spMkLst>
            <pc:docMk/>
            <pc:sldMk cId="3529236591" sldId="268"/>
            <ac:spMk id="5" creationId="{6900E8AF-262D-4294-B372-B2B390205937}"/>
          </ac:spMkLst>
        </pc:spChg>
        <pc:spChg chg="add del">
          <ac:chgData name="Megan Stapleton" userId="9a844190fb0a3731" providerId="LiveId" clId="{DA906D66-E65E-471F-B93A-5517503CDAA3}" dt="2020-03-30T15:12:04.962" v="2088"/>
          <ac:spMkLst>
            <pc:docMk/>
            <pc:sldMk cId="3529236591" sldId="268"/>
            <ac:spMk id="6" creationId="{45A4CE3E-119C-4B90-9C13-DF409BEE27FB}"/>
          </ac:spMkLst>
        </pc:spChg>
        <pc:picChg chg="add del mod">
          <ac:chgData name="Megan Stapleton" userId="9a844190fb0a3731" providerId="LiveId" clId="{DA906D66-E65E-471F-B93A-5517503CDAA3}" dt="2020-03-30T15:13:09.971" v="2173" actId="478"/>
          <ac:picMkLst>
            <pc:docMk/>
            <pc:sldMk cId="3529236591" sldId="268"/>
            <ac:picMk id="7" creationId="{ACF4253D-7E68-4579-BDF5-922DB7159CFA}"/>
          </ac:picMkLst>
        </pc:picChg>
        <pc:picChg chg="add del">
          <ac:chgData name="Megan Stapleton" userId="9a844190fb0a3731" providerId="LiveId" clId="{DA906D66-E65E-471F-B93A-5517503CDAA3}" dt="2020-03-30T15:19:30.348" v="3053" actId="478"/>
          <ac:picMkLst>
            <pc:docMk/>
            <pc:sldMk cId="3529236591" sldId="268"/>
            <ac:picMk id="8" creationId="{7B028897-29B8-4A15-A480-EB0B5D0CD85D}"/>
          </ac:picMkLst>
        </pc:picChg>
        <pc:picChg chg="add del mod">
          <ac:chgData name="Megan Stapleton" userId="9a844190fb0a3731" providerId="LiveId" clId="{DA906D66-E65E-471F-B93A-5517503CDAA3}" dt="2020-03-30T15:12:01.123" v="2085" actId="478"/>
          <ac:picMkLst>
            <pc:docMk/>
            <pc:sldMk cId="3529236591" sldId="268"/>
            <ac:picMk id="1026" creationId="{00865A22-98F7-4768-A783-98E246606B68}"/>
          </ac:picMkLst>
        </pc:picChg>
        <pc:picChg chg="add mod">
          <ac:chgData name="Megan Stapleton" userId="9a844190fb0a3731" providerId="LiveId" clId="{DA906D66-E65E-471F-B93A-5517503CDAA3}" dt="2020-03-30T15:19:58.141" v="3068" actId="1076"/>
          <ac:picMkLst>
            <pc:docMk/>
            <pc:sldMk cId="3529236591" sldId="268"/>
            <ac:picMk id="1028" creationId="{B54B5B3F-B869-440A-A17F-1283C755D361}"/>
          </ac:picMkLst>
        </pc:picChg>
      </pc:sldChg>
      <pc:sldChg chg="addSp delSp modSp add mod setBg">
        <pc:chgData name="Megan Stapleton" userId="9a844190fb0a3731" providerId="LiveId" clId="{DA906D66-E65E-471F-B93A-5517503CDAA3}" dt="2020-03-30T15:13:39.422" v="2283" actId="14100"/>
        <pc:sldMkLst>
          <pc:docMk/>
          <pc:sldMk cId="2919366473" sldId="269"/>
        </pc:sldMkLst>
        <pc:spChg chg="mod">
          <ac:chgData name="Megan Stapleton" userId="9a844190fb0a3731" providerId="LiveId" clId="{DA906D66-E65E-471F-B93A-5517503CDAA3}" dt="2020-03-30T15:13:39.422" v="2283" actId="14100"/>
          <ac:spMkLst>
            <pc:docMk/>
            <pc:sldMk cId="2919366473" sldId="269"/>
            <ac:spMk id="2" creationId="{D601E57B-4B40-4DE5-B43C-D66E4FF14F2B}"/>
          </ac:spMkLst>
        </pc:spChg>
        <pc:spChg chg="del">
          <ac:chgData name="Megan Stapleton" userId="9a844190fb0a3731" providerId="LiveId" clId="{DA906D66-E65E-471F-B93A-5517503CDAA3}" dt="2020-03-30T15:13:35.047" v="2282" actId="26606"/>
          <ac:spMkLst>
            <pc:docMk/>
            <pc:sldMk cId="2919366473" sldId="269"/>
            <ac:spMk id="3" creationId="{6662A884-5F11-4750-8D60-15890AEAED03}"/>
          </ac:spMkLst>
        </pc:spChg>
        <pc:spChg chg="add">
          <ac:chgData name="Megan Stapleton" userId="9a844190fb0a3731" providerId="LiveId" clId="{DA906D66-E65E-471F-B93A-5517503CDAA3}" dt="2020-03-30T15:13:35.047" v="2282" actId="26606"/>
          <ac:spMkLst>
            <pc:docMk/>
            <pc:sldMk cId="2919366473" sldId="269"/>
            <ac:spMk id="71" creationId="{3F47E20B-1205-4238-A82B-90EF577F32D8}"/>
          </ac:spMkLst>
        </pc:spChg>
        <pc:spChg chg="add">
          <ac:chgData name="Megan Stapleton" userId="9a844190fb0a3731" providerId="LiveId" clId="{DA906D66-E65E-471F-B93A-5517503CDAA3}" dt="2020-03-30T15:13:35.047" v="2282" actId="26606"/>
          <ac:spMkLst>
            <pc:docMk/>
            <pc:sldMk cId="2919366473" sldId="269"/>
            <ac:spMk id="73" creationId="{D13567AC-EB9A-47A9-B6EC-B5BDB73B113C}"/>
          </ac:spMkLst>
        </pc:spChg>
        <pc:picChg chg="add mod">
          <ac:chgData name="Megan Stapleton" userId="9a844190fb0a3731" providerId="LiveId" clId="{DA906D66-E65E-471F-B93A-5517503CDAA3}" dt="2020-03-30T15:13:35.047" v="2282" actId="26606"/>
          <ac:picMkLst>
            <pc:docMk/>
            <pc:sldMk cId="2919366473" sldId="269"/>
            <ac:picMk id="2050" creationId="{502557BF-65BF-4F11-A3CF-B9E597BFA4D3}"/>
          </ac:picMkLst>
        </pc:picChg>
      </pc:sldChg>
    </pc:docChg>
  </pc:docChgLst>
  <pc:docChgLst>
    <pc:chgData name="Megan Stapleton" userId="9a844190fb0a3731" providerId="LiveId" clId="{F7F9CC92-A2BC-4897-BA5A-2E3E9DF70057}"/>
    <pc:docChg chg="modSld">
      <pc:chgData name="Megan Stapleton" userId="9a844190fb0a3731" providerId="LiveId" clId="{F7F9CC92-A2BC-4897-BA5A-2E3E9DF70057}" dt="2020-08-22T16:26:18.776" v="14" actId="1076"/>
      <pc:docMkLst>
        <pc:docMk/>
      </pc:docMkLst>
      <pc:sldChg chg="modSp">
        <pc:chgData name="Megan Stapleton" userId="9a844190fb0a3731" providerId="LiveId" clId="{F7F9CC92-A2BC-4897-BA5A-2E3E9DF70057}" dt="2020-08-22T16:24:53.881" v="13" actId="14100"/>
        <pc:sldMkLst>
          <pc:docMk/>
          <pc:sldMk cId="3976157754" sldId="258"/>
        </pc:sldMkLst>
        <pc:spChg chg="mod">
          <ac:chgData name="Megan Stapleton" userId="9a844190fb0a3731" providerId="LiveId" clId="{F7F9CC92-A2BC-4897-BA5A-2E3E9DF70057}" dt="2020-08-22T16:24:53.881" v="13" actId="14100"/>
          <ac:spMkLst>
            <pc:docMk/>
            <pc:sldMk cId="3976157754" sldId="258"/>
            <ac:spMk id="4" creationId="{4FEE7375-58C5-4641-88F2-BAA642F937B1}"/>
          </ac:spMkLst>
        </pc:spChg>
      </pc:sldChg>
      <pc:sldChg chg="modSp">
        <pc:chgData name="Megan Stapleton" userId="9a844190fb0a3731" providerId="LiveId" clId="{F7F9CC92-A2BC-4897-BA5A-2E3E9DF70057}" dt="2020-08-22T16:24:34.392" v="8" actId="403"/>
        <pc:sldMkLst>
          <pc:docMk/>
          <pc:sldMk cId="3282971783" sldId="260"/>
        </pc:sldMkLst>
        <pc:spChg chg="mod">
          <ac:chgData name="Megan Stapleton" userId="9a844190fb0a3731" providerId="LiveId" clId="{F7F9CC92-A2BC-4897-BA5A-2E3E9DF70057}" dt="2020-08-22T16:24:34.392" v="8" actId="403"/>
          <ac:spMkLst>
            <pc:docMk/>
            <pc:sldMk cId="3282971783" sldId="260"/>
            <ac:spMk id="5" creationId="{A8445276-E056-411D-8B0D-F0BA21845948}"/>
          </ac:spMkLst>
        </pc:spChg>
      </pc:sldChg>
      <pc:sldChg chg="modSp">
        <pc:chgData name="Megan Stapleton" userId="9a844190fb0a3731" providerId="LiveId" clId="{F7F9CC92-A2BC-4897-BA5A-2E3E9DF70057}" dt="2020-08-22T16:26:18.776" v="14" actId="1076"/>
        <pc:sldMkLst>
          <pc:docMk/>
          <pc:sldMk cId="3236708157" sldId="266"/>
        </pc:sldMkLst>
        <pc:picChg chg="mod">
          <ac:chgData name="Megan Stapleton" userId="9a844190fb0a3731" providerId="LiveId" clId="{F7F9CC92-A2BC-4897-BA5A-2E3E9DF70057}" dt="2020-08-22T16:26:18.776" v="14" actId="1076"/>
          <ac:picMkLst>
            <pc:docMk/>
            <pc:sldMk cId="3236708157" sldId="266"/>
            <ac:picMk id="4" creationId="{3A877D98-4C27-4FDD-B539-A69505D90C26}"/>
          </ac:picMkLst>
        </pc:picChg>
      </pc:sldChg>
      <pc:sldChg chg="modSp">
        <pc:chgData name="Megan Stapleton" userId="9a844190fb0a3731" providerId="LiveId" clId="{F7F9CC92-A2BC-4897-BA5A-2E3E9DF70057}" dt="2020-08-22T16:24:21.748" v="5" actId="1076"/>
        <pc:sldMkLst>
          <pc:docMk/>
          <pc:sldMk cId="2034832829" sldId="267"/>
        </pc:sldMkLst>
        <pc:spChg chg="mod">
          <ac:chgData name="Megan Stapleton" userId="9a844190fb0a3731" providerId="LiveId" clId="{F7F9CC92-A2BC-4897-BA5A-2E3E9DF70057}" dt="2020-08-22T16:24:17.831" v="4" actId="14100"/>
          <ac:spMkLst>
            <pc:docMk/>
            <pc:sldMk cId="2034832829" sldId="267"/>
            <ac:spMk id="3" creationId="{00E16C5F-3023-44C0-8EFD-F72BA690861B}"/>
          </ac:spMkLst>
        </pc:spChg>
        <pc:picChg chg="mod">
          <ac:chgData name="Megan Stapleton" userId="9a844190fb0a3731" providerId="LiveId" clId="{F7F9CC92-A2BC-4897-BA5A-2E3E9DF70057}" dt="2020-08-22T16:24:21.748" v="5" actId="1076"/>
          <ac:picMkLst>
            <pc:docMk/>
            <pc:sldMk cId="2034832829" sldId="267"/>
            <ac:picMk id="6" creationId="{1F33772C-95A4-4BE4-9427-8C89A4C7708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02CED-DFF4-45C3-8B0A-216793A8BBD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C0DB9A-97E2-4CE7-9291-5877A56B927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/>
            <a:t>What new ‘norms’ were introduced during the Corona Virus?</a:t>
          </a:r>
          <a:endParaRPr lang="en-US" sz="2400"/>
        </a:p>
      </dgm:t>
    </dgm:pt>
    <dgm:pt modelId="{9834A62A-F6D9-4535-9D0F-D86BBC4D9D7E}" type="parTrans" cxnId="{8C87F512-2244-44C1-B128-4E04B34D993E}">
      <dgm:prSet/>
      <dgm:spPr/>
      <dgm:t>
        <a:bodyPr/>
        <a:lstStyle/>
        <a:p>
          <a:endParaRPr lang="en-US" sz="2800"/>
        </a:p>
      </dgm:t>
    </dgm:pt>
    <dgm:pt modelId="{B1F12959-8D41-43DA-8A64-C6EC07041F63}" type="sibTrans" cxnId="{8C87F512-2244-44C1-B128-4E04B34D993E}">
      <dgm:prSet/>
      <dgm:spPr/>
      <dgm:t>
        <a:bodyPr/>
        <a:lstStyle/>
        <a:p>
          <a:endParaRPr lang="en-US" sz="2800"/>
        </a:p>
      </dgm:t>
    </dgm:pt>
    <dgm:pt modelId="{EF0BB089-0F33-4C5D-B738-CA4C5881A69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/>
            <a:t>How did values change?</a:t>
          </a:r>
          <a:endParaRPr lang="en-US" sz="2400"/>
        </a:p>
      </dgm:t>
    </dgm:pt>
    <dgm:pt modelId="{1589A855-1504-4C30-AD2F-BC00444A2692}" type="parTrans" cxnId="{093A6E99-E4D1-456B-8E59-6A2BE5FD0B2E}">
      <dgm:prSet/>
      <dgm:spPr/>
      <dgm:t>
        <a:bodyPr/>
        <a:lstStyle/>
        <a:p>
          <a:endParaRPr lang="en-US" sz="2800"/>
        </a:p>
      </dgm:t>
    </dgm:pt>
    <dgm:pt modelId="{AA6D93FA-0F57-4172-A4A4-1A456A1393FA}" type="sibTrans" cxnId="{093A6E99-E4D1-456B-8E59-6A2BE5FD0B2E}">
      <dgm:prSet/>
      <dgm:spPr/>
      <dgm:t>
        <a:bodyPr/>
        <a:lstStyle/>
        <a:p>
          <a:endParaRPr lang="en-US" sz="2800"/>
        </a:p>
      </dgm:t>
    </dgm:pt>
    <dgm:pt modelId="{2F2D735F-1617-46A9-810D-254B55D7E4F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/>
            <a:t>Why did these change?</a:t>
          </a:r>
          <a:endParaRPr lang="en-US" sz="2400"/>
        </a:p>
      </dgm:t>
    </dgm:pt>
    <dgm:pt modelId="{0FDFCF11-C864-4DF0-B5ED-56D875B3323E}" type="parTrans" cxnId="{E3B57B53-170B-458D-946E-3D5C29057FD8}">
      <dgm:prSet/>
      <dgm:spPr/>
      <dgm:t>
        <a:bodyPr/>
        <a:lstStyle/>
        <a:p>
          <a:endParaRPr lang="en-US" sz="2800"/>
        </a:p>
      </dgm:t>
    </dgm:pt>
    <dgm:pt modelId="{1CD495C6-7BB2-459B-A71C-D670DF37FBDB}" type="sibTrans" cxnId="{E3B57B53-170B-458D-946E-3D5C29057FD8}">
      <dgm:prSet/>
      <dgm:spPr/>
      <dgm:t>
        <a:bodyPr/>
        <a:lstStyle/>
        <a:p>
          <a:endParaRPr lang="en-US" sz="2800"/>
        </a:p>
      </dgm:t>
    </dgm:pt>
    <dgm:pt modelId="{325E7C04-CCA2-4B3A-A07C-C6248C9DF3FA}" type="pres">
      <dgm:prSet presAssocID="{70702CED-DFF4-45C3-8B0A-216793A8BBD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4DEC7-BC0F-4E1E-BB56-B3B9B8FC6941}" type="pres">
      <dgm:prSet presAssocID="{BCC0DB9A-97E2-4CE7-9291-5877A56B927B}" presName="compNode" presStyleCnt="0"/>
      <dgm:spPr/>
    </dgm:pt>
    <dgm:pt modelId="{F4EF3BA7-75BD-45E7-8730-B513B4B85266}" type="pres">
      <dgm:prSet presAssocID="{BCC0DB9A-97E2-4CE7-9291-5877A56B927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15A3CF0-E448-46DC-8EB4-4F63F97BEEC2}" type="pres">
      <dgm:prSet presAssocID="{BCC0DB9A-97E2-4CE7-9291-5877A56B92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952BC93-AD6B-47A8-9E72-C88300CDAB27}" type="pres">
      <dgm:prSet presAssocID="{BCC0DB9A-97E2-4CE7-9291-5877A56B927B}" presName="spaceRect" presStyleCnt="0"/>
      <dgm:spPr/>
    </dgm:pt>
    <dgm:pt modelId="{0E55C7DE-4F08-4B28-80CA-BF7B5B888CD7}" type="pres">
      <dgm:prSet presAssocID="{BCC0DB9A-97E2-4CE7-9291-5877A56B927B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08E9A6-9CBD-4129-B9A6-CA56AC03E1F8}" type="pres">
      <dgm:prSet presAssocID="{B1F12959-8D41-43DA-8A64-C6EC07041F63}" presName="sibTrans" presStyleCnt="0"/>
      <dgm:spPr/>
    </dgm:pt>
    <dgm:pt modelId="{35577AC5-10C9-45E7-A89F-4B5B66900140}" type="pres">
      <dgm:prSet presAssocID="{EF0BB089-0F33-4C5D-B738-CA4C5881A696}" presName="compNode" presStyleCnt="0"/>
      <dgm:spPr/>
    </dgm:pt>
    <dgm:pt modelId="{7164059A-3F6B-4137-AA1A-9F537B3DC63F}" type="pres">
      <dgm:prSet presAssocID="{EF0BB089-0F33-4C5D-B738-CA4C5881A69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DC0F5DF-6865-4DA7-AF2D-F915BFCB048F}" type="pres">
      <dgm:prSet presAssocID="{EF0BB089-0F33-4C5D-B738-CA4C5881A6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8C8DD56-99AC-497A-B860-97BBB96BC819}" type="pres">
      <dgm:prSet presAssocID="{EF0BB089-0F33-4C5D-B738-CA4C5881A696}" presName="spaceRect" presStyleCnt="0"/>
      <dgm:spPr/>
    </dgm:pt>
    <dgm:pt modelId="{6C969989-FF10-4155-A4CF-7A1A6792E4F4}" type="pres">
      <dgm:prSet presAssocID="{EF0BB089-0F33-4C5D-B738-CA4C5881A696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E144607-E17B-4911-86E2-9159B4D5E40C}" type="pres">
      <dgm:prSet presAssocID="{AA6D93FA-0F57-4172-A4A4-1A456A1393FA}" presName="sibTrans" presStyleCnt="0"/>
      <dgm:spPr/>
    </dgm:pt>
    <dgm:pt modelId="{54530877-72E4-4BB1-A9F5-D2AB13D6E706}" type="pres">
      <dgm:prSet presAssocID="{2F2D735F-1617-46A9-810D-254B55D7E4F8}" presName="compNode" presStyleCnt="0"/>
      <dgm:spPr/>
    </dgm:pt>
    <dgm:pt modelId="{8AF91B3C-88A7-4990-871C-207FA94C74F4}" type="pres">
      <dgm:prSet presAssocID="{2F2D735F-1617-46A9-810D-254B55D7E4F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DA450CF-2ACD-48E9-A03C-B322318F7827}" type="pres">
      <dgm:prSet presAssocID="{2F2D735F-1617-46A9-810D-254B55D7E4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92F9FB3-F54D-4128-BEF1-636A6B01D4B4}" type="pres">
      <dgm:prSet presAssocID="{2F2D735F-1617-46A9-810D-254B55D7E4F8}" presName="spaceRect" presStyleCnt="0"/>
      <dgm:spPr/>
    </dgm:pt>
    <dgm:pt modelId="{DD58E1D5-EE29-4AA3-810D-F6FAD89E560E}" type="pres">
      <dgm:prSet presAssocID="{2F2D735F-1617-46A9-810D-254B55D7E4F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A6E99-E4D1-456B-8E59-6A2BE5FD0B2E}" srcId="{70702CED-DFF4-45C3-8B0A-216793A8BBD3}" destId="{EF0BB089-0F33-4C5D-B738-CA4C5881A696}" srcOrd="1" destOrd="0" parTransId="{1589A855-1504-4C30-AD2F-BC00444A2692}" sibTransId="{AA6D93FA-0F57-4172-A4A4-1A456A1393FA}"/>
    <dgm:cxn modelId="{66B50B83-7DE7-4E5C-A590-F23FDA6E40AC}" type="presOf" srcId="{BCC0DB9A-97E2-4CE7-9291-5877A56B927B}" destId="{0E55C7DE-4F08-4B28-80CA-BF7B5B888CD7}" srcOrd="0" destOrd="0" presId="urn:microsoft.com/office/officeart/2018/5/layout/IconLeafLabelList"/>
    <dgm:cxn modelId="{EB4DA536-7D36-4FE3-A499-A5415F0C32B6}" type="presOf" srcId="{2F2D735F-1617-46A9-810D-254B55D7E4F8}" destId="{DD58E1D5-EE29-4AA3-810D-F6FAD89E560E}" srcOrd="0" destOrd="0" presId="urn:microsoft.com/office/officeart/2018/5/layout/IconLeafLabelList"/>
    <dgm:cxn modelId="{8C87F512-2244-44C1-B128-4E04B34D993E}" srcId="{70702CED-DFF4-45C3-8B0A-216793A8BBD3}" destId="{BCC0DB9A-97E2-4CE7-9291-5877A56B927B}" srcOrd="0" destOrd="0" parTransId="{9834A62A-F6D9-4535-9D0F-D86BBC4D9D7E}" sibTransId="{B1F12959-8D41-43DA-8A64-C6EC07041F63}"/>
    <dgm:cxn modelId="{0F9B3115-C35F-4CD4-BAA3-343C33E60181}" type="presOf" srcId="{EF0BB089-0F33-4C5D-B738-CA4C5881A696}" destId="{6C969989-FF10-4155-A4CF-7A1A6792E4F4}" srcOrd="0" destOrd="0" presId="urn:microsoft.com/office/officeart/2018/5/layout/IconLeafLabelList"/>
    <dgm:cxn modelId="{C9C94F23-FD93-4A37-A139-2031E63A87D6}" type="presOf" srcId="{70702CED-DFF4-45C3-8B0A-216793A8BBD3}" destId="{325E7C04-CCA2-4B3A-A07C-C6248C9DF3FA}" srcOrd="0" destOrd="0" presId="urn:microsoft.com/office/officeart/2018/5/layout/IconLeafLabelList"/>
    <dgm:cxn modelId="{E3B57B53-170B-458D-946E-3D5C29057FD8}" srcId="{70702CED-DFF4-45C3-8B0A-216793A8BBD3}" destId="{2F2D735F-1617-46A9-810D-254B55D7E4F8}" srcOrd="2" destOrd="0" parTransId="{0FDFCF11-C864-4DF0-B5ED-56D875B3323E}" sibTransId="{1CD495C6-7BB2-459B-A71C-D670DF37FBDB}"/>
    <dgm:cxn modelId="{4C2B4C5D-C3CE-450E-BAB7-21EDCCC297C0}" type="presParOf" srcId="{325E7C04-CCA2-4B3A-A07C-C6248C9DF3FA}" destId="{3D94DEC7-BC0F-4E1E-BB56-B3B9B8FC6941}" srcOrd="0" destOrd="0" presId="urn:microsoft.com/office/officeart/2018/5/layout/IconLeafLabelList"/>
    <dgm:cxn modelId="{AFF82BA8-90C3-4FAE-8150-3DDFF27B1E6C}" type="presParOf" srcId="{3D94DEC7-BC0F-4E1E-BB56-B3B9B8FC6941}" destId="{F4EF3BA7-75BD-45E7-8730-B513B4B85266}" srcOrd="0" destOrd="0" presId="urn:microsoft.com/office/officeart/2018/5/layout/IconLeafLabelList"/>
    <dgm:cxn modelId="{3E58EE13-2116-4CE8-893C-8FBBACA93AC4}" type="presParOf" srcId="{3D94DEC7-BC0F-4E1E-BB56-B3B9B8FC6941}" destId="{C15A3CF0-E448-46DC-8EB4-4F63F97BEEC2}" srcOrd="1" destOrd="0" presId="urn:microsoft.com/office/officeart/2018/5/layout/IconLeafLabelList"/>
    <dgm:cxn modelId="{50E67601-A173-49A2-A8F9-CE990B33F9FB}" type="presParOf" srcId="{3D94DEC7-BC0F-4E1E-BB56-B3B9B8FC6941}" destId="{8952BC93-AD6B-47A8-9E72-C88300CDAB27}" srcOrd="2" destOrd="0" presId="urn:microsoft.com/office/officeart/2018/5/layout/IconLeafLabelList"/>
    <dgm:cxn modelId="{E8940353-F2D9-4210-8E9B-D6A25CBD657E}" type="presParOf" srcId="{3D94DEC7-BC0F-4E1E-BB56-B3B9B8FC6941}" destId="{0E55C7DE-4F08-4B28-80CA-BF7B5B888CD7}" srcOrd="3" destOrd="0" presId="urn:microsoft.com/office/officeart/2018/5/layout/IconLeafLabelList"/>
    <dgm:cxn modelId="{961D416C-0912-41B0-B221-38DA651CB3DE}" type="presParOf" srcId="{325E7C04-CCA2-4B3A-A07C-C6248C9DF3FA}" destId="{5A08E9A6-9CBD-4129-B9A6-CA56AC03E1F8}" srcOrd="1" destOrd="0" presId="urn:microsoft.com/office/officeart/2018/5/layout/IconLeafLabelList"/>
    <dgm:cxn modelId="{C4539FED-9F7A-4CA5-B75A-59FCB6C3375B}" type="presParOf" srcId="{325E7C04-CCA2-4B3A-A07C-C6248C9DF3FA}" destId="{35577AC5-10C9-45E7-A89F-4B5B66900140}" srcOrd="2" destOrd="0" presId="urn:microsoft.com/office/officeart/2018/5/layout/IconLeafLabelList"/>
    <dgm:cxn modelId="{1D794DA9-00A7-48D5-91BF-E7DD8A22D114}" type="presParOf" srcId="{35577AC5-10C9-45E7-A89F-4B5B66900140}" destId="{7164059A-3F6B-4137-AA1A-9F537B3DC63F}" srcOrd="0" destOrd="0" presId="urn:microsoft.com/office/officeart/2018/5/layout/IconLeafLabelList"/>
    <dgm:cxn modelId="{E35DE5F5-1F4A-4A00-87A2-3B3049BA76D5}" type="presParOf" srcId="{35577AC5-10C9-45E7-A89F-4B5B66900140}" destId="{BDC0F5DF-6865-4DA7-AF2D-F915BFCB048F}" srcOrd="1" destOrd="0" presId="urn:microsoft.com/office/officeart/2018/5/layout/IconLeafLabelList"/>
    <dgm:cxn modelId="{ED250813-338B-4741-BCD2-4AA1A3263536}" type="presParOf" srcId="{35577AC5-10C9-45E7-A89F-4B5B66900140}" destId="{F8C8DD56-99AC-497A-B860-97BBB96BC819}" srcOrd="2" destOrd="0" presId="urn:microsoft.com/office/officeart/2018/5/layout/IconLeafLabelList"/>
    <dgm:cxn modelId="{C9119A11-1E07-4E1F-98F5-554D1465C324}" type="presParOf" srcId="{35577AC5-10C9-45E7-A89F-4B5B66900140}" destId="{6C969989-FF10-4155-A4CF-7A1A6792E4F4}" srcOrd="3" destOrd="0" presId="urn:microsoft.com/office/officeart/2018/5/layout/IconLeafLabelList"/>
    <dgm:cxn modelId="{B4F9CB99-2EA4-4195-9A3D-4BECCB9E7AFF}" type="presParOf" srcId="{325E7C04-CCA2-4B3A-A07C-C6248C9DF3FA}" destId="{FE144607-E17B-4911-86E2-9159B4D5E40C}" srcOrd="3" destOrd="0" presId="urn:microsoft.com/office/officeart/2018/5/layout/IconLeafLabelList"/>
    <dgm:cxn modelId="{6F18B882-67DC-4FA6-B144-7DEB8E6A37F4}" type="presParOf" srcId="{325E7C04-CCA2-4B3A-A07C-C6248C9DF3FA}" destId="{54530877-72E4-4BB1-A9F5-D2AB13D6E706}" srcOrd="4" destOrd="0" presId="urn:microsoft.com/office/officeart/2018/5/layout/IconLeafLabelList"/>
    <dgm:cxn modelId="{3327F68D-2329-4FD2-B6F9-5E3178BE077A}" type="presParOf" srcId="{54530877-72E4-4BB1-A9F5-D2AB13D6E706}" destId="{8AF91B3C-88A7-4990-871C-207FA94C74F4}" srcOrd="0" destOrd="0" presId="urn:microsoft.com/office/officeart/2018/5/layout/IconLeafLabelList"/>
    <dgm:cxn modelId="{3E9E1138-96AB-45DA-8D43-7D907A4FC947}" type="presParOf" srcId="{54530877-72E4-4BB1-A9F5-D2AB13D6E706}" destId="{9DA450CF-2ACD-48E9-A03C-B322318F7827}" srcOrd="1" destOrd="0" presId="urn:microsoft.com/office/officeart/2018/5/layout/IconLeafLabelList"/>
    <dgm:cxn modelId="{76790EF6-99BA-4ECD-B5F7-6FDD00F08FDF}" type="presParOf" srcId="{54530877-72E4-4BB1-A9F5-D2AB13D6E706}" destId="{492F9FB3-F54D-4128-BEF1-636A6B01D4B4}" srcOrd="2" destOrd="0" presId="urn:microsoft.com/office/officeart/2018/5/layout/IconLeafLabelList"/>
    <dgm:cxn modelId="{719B1D45-DD38-462E-BF8B-789C9138CF2B}" type="presParOf" srcId="{54530877-72E4-4BB1-A9F5-D2AB13D6E706}" destId="{DD58E1D5-EE29-4AA3-810D-F6FAD89E560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1880C-39A6-47C9-910A-7483D3D5426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5988A9-60FD-4553-B28E-D80A24965291}">
      <dgm:prSet/>
      <dgm:spPr/>
      <dgm:t>
        <a:bodyPr/>
        <a:lstStyle/>
        <a:p>
          <a:r>
            <a:rPr lang="en-GB" dirty="0"/>
            <a:t>To apply Coronavirus to sociology.</a:t>
          </a:r>
          <a:endParaRPr lang="en-US" dirty="0"/>
        </a:p>
      </dgm:t>
    </dgm:pt>
    <dgm:pt modelId="{0E0DD326-84CE-4E35-BC5B-EFF5C5C74C1D}" type="parTrans" cxnId="{567B4D2C-F918-4885-8B7D-7C25131AB6AD}">
      <dgm:prSet/>
      <dgm:spPr/>
      <dgm:t>
        <a:bodyPr/>
        <a:lstStyle/>
        <a:p>
          <a:endParaRPr lang="en-US"/>
        </a:p>
      </dgm:t>
    </dgm:pt>
    <dgm:pt modelId="{7F8A1D47-DC64-4F0D-8702-FDBB9A1AD6DD}" type="sibTrans" cxnId="{567B4D2C-F918-4885-8B7D-7C25131AB6AD}">
      <dgm:prSet/>
      <dgm:spPr/>
      <dgm:t>
        <a:bodyPr/>
        <a:lstStyle/>
        <a:p>
          <a:endParaRPr lang="en-US"/>
        </a:p>
      </dgm:t>
    </dgm:pt>
    <dgm:pt modelId="{E1F7C3CA-2DDD-43F1-AFC8-94AA1EAACC72}">
      <dgm:prSet/>
      <dgm:spPr/>
      <dgm:t>
        <a:bodyPr/>
        <a:lstStyle/>
        <a:p>
          <a:r>
            <a:rPr lang="en-GB"/>
            <a:t>To see the impact the virus had on society.</a:t>
          </a:r>
          <a:endParaRPr lang="en-US"/>
        </a:p>
      </dgm:t>
    </dgm:pt>
    <dgm:pt modelId="{EE72E630-A9F2-41D9-BEBE-E0C104D126EB}" type="parTrans" cxnId="{41506EED-4737-4871-BC73-4F473FFEB8AA}">
      <dgm:prSet/>
      <dgm:spPr/>
      <dgm:t>
        <a:bodyPr/>
        <a:lstStyle/>
        <a:p>
          <a:endParaRPr lang="en-US"/>
        </a:p>
      </dgm:t>
    </dgm:pt>
    <dgm:pt modelId="{5B6669A1-29FE-49B4-B16D-80C945832056}" type="sibTrans" cxnId="{41506EED-4737-4871-BC73-4F473FFEB8AA}">
      <dgm:prSet/>
      <dgm:spPr/>
      <dgm:t>
        <a:bodyPr/>
        <a:lstStyle/>
        <a:p>
          <a:endParaRPr lang="en-US"/>
        </a:p>
      </dgm:t>
    </dgm:pt>
    <dgm:pt modelId="{3278BDA7-36D4-45A2-B632-73C446942447}">
      <dgm:prSet/>
      <dgm:spPr/>
      <dgm:t>
        <a:bodyPr/>
        <a:lstStyle/>
        <a:p>
          <a:r>
            <a:rPr lang="en-GB" dirty="0"/>
            <a:t>Review the sociological perspectives in relation to the Coronavirus.</a:t>
          </a:r>
          <a:endParaRPr lang="en-US" dirty="0"/>
        </a:p>
      </dgm:t>
    </dgm:pt>
    <dgm:pt modelId="{C82E3089-0430-48CD-9F50-6A0B844A32D8}" type="parTrans" cxnId="{3D6AF89D-A93C-45CF-83B3-A261546DB10F}">
      <dgm:prSet/>
      <dgm:spPr/>
      <dgm:t>
        <a:bodyPr/>
        <a:lstStyle/>
        <a:p>
          <a:endParaRPr lang="en-US"/>
        </a:p>
      </dgm:t>
    </dgm:pt>
    <dgm:pt modelId="{AADB4987-28C4-44C8-BFF9-62F94C15D7CD}" type="sibTrans" cxnId="{3D6AF89D-A93C-45CF-83B3-A261546DB10F}">
      <dgm:prSet/>
      <dgm:spPr/>
      <dgm:t>
        <a:bodyPr/>
        <a:lstStyle/>
        <a:p>
          <a:endParaRPr lang="en-US"/>
        </a:p>
      </dgm:t>
    </dgm:pt>
    <dgm:pt modelId="{8519EB42-EAAB-4F45-9B41-F0537C4EBD7A}" type="pres">
      <dgm:prSet presAssocID="{26C1880C-39A6-47C9-910A-7483D3D542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6DDD29-8F8D-4E39-A691-FA9B5EE46F5F}" type="pres">
      <dgm:prSet presAssocID="{925988A9-60FD-4553-B28E-D80A24965291}" presName="thickLine" presStyleLbl="alignNode1" presStyleIdx="0" presStyleCnt="3"/>
      <dgm:spPr/>
    </dgm:pt>
    <dgm:pt modelId="{E5BF2665-37F9-4290-B118-A485E6B4107F}" type="pres">
      <dgm:prSet presAssocID="{925988A9-60FD-4553-B28E-D80A24965291}" presName="horz1" presStyleCnt="0"/>
      <dgm:spPr/>
    </dgm:pt>
    <dgm:pt modelId="{76D9ECD9-97E5-45A1-9E76-2ECF708472A2}" type="pres">
      <dgm:prSet presAssocID="{925988A9-60FD-4553-B28E-D80A24965291}" presName="tx1" presStyleLbl="revTx" presStyleIdx="0" presStyleCnt="3"/>
      <dgm:spPr/>
      <dgm:t>
        <a:bodyPr/>
        <a:lstStyle/>
        <a:p>
          <a:endParaRPr lang="en-US"/>
        </a:p>
      </dgm:t>
    </dgm:pt>
    <dgm:pt modelId="{3C829C7D-0FDA-4819-9801-55849B84DE17}" type="pres">
      <dgm:prSet presAssocID="{925988A9-60FD-4553-B28E-D80A24965291}" presName="vert1" presStyleCnt="0"/>
      <dgm:spPr/>
    </dgm:pt>
    <dgm:pt modelId="{0D291BD6-CBD5-4E93-8FAC-DB2D696FBEE9}" type="pres">
      <dgm:prSet presAssocID="{E1F7C3CA-2DDD-43F1-AFC8-94AA1EAACC72}" presName="thickLine" presStyleLbl="alignNode1" presStyleIdx="1" presStyleCnt="3"/>
      <dgm:spPr/>
    </dgm:pt>
    <dgm:pt modelId="{108A5FBF-CBFB-4EB2-804F-6F99293341B2}" type="pres">
      <dgm:prSet presAssocID="{E1F7C3CA-2DDD-43F1-AFC8-94AA1EAACC72}" presName="horz1" presStyleCnt="0"/>
      <dgm:spPr/>
    </dgm:pt>
    <dgm:pt modelId="{29BFECF9-4B95-44EE-969C-DF5CB97AA9AB}" type="pres">
      <dgm:prSet presAssocID="{E1F7C3CA-2DDD-43F1-AFC8-94AA1EAACC72}" presName="tx1" presStyleLbl="revTx" presStyleIdx="1" presStyleCnt="3"/>
      <dgm:spPr/>
      <dgm:t>
        <a:bodyPr/>
        <a:lstStyle/>
        <a:p>
          <a:endParaRPr lang="en-US"/>
        </a:p>
      </dgm:t>
    </dgm:pt>
    <dgm:pt modelId="{FFF51FEA-EAD8-403D-870B-6388E1BB4682}" type="pres">
      <dgm:prSet presAssocID="{E1F7C3CA-2DDD-43F1-AFC8-94AA1EAACC72}" presName="vert1" presStyleCnt="0"/>
      <dgm:spPr/>
    </dgm:pt>
    <dgm:pt modelId="{D6F7C7C4-EA52-4594-969F-F09D76034762}" type="pres">
      <dgm:prSet presAssocID="{3278BDA7-36D4-45A2-B632-73C446942447}" presName="thickLine" presStyleLbl="alignNode1" presStyleIdx="2" presStyleCnt="3"/>
      <dgm:spPr/>
    </dgm:pt>
    <dgm:pt modelId="{7C22B6FB-05CF-4796-8E02-20B0C6BC0D2A}" type="pres">
      <dgm:prSet presAssocID="{3278BDA7-36D4-45A2-B632-73C446942447}" presName="horz1" presStyleCnt="0"/>
      <dgm:spPr/>
    </dgm:pt>
    <dgm:pt modelId="{CC9560F7-523F-4339-B760-D8BD9548C1AA}" type="pres">
      <dgm:prSet presAssocID="{3278BDA7-36D4-45A2-B632-73C446942447}" presName="tx1" presStyleLbl="revTx" presStyleIdx="2" presStyleCnt="3"/>
      <dgm:spPr/>
      <dgm:t>
        <a:bodyPr/>
        <a:lstStyle/>
        <a:p>
          <a:endParaRPr lang="en-US"/>
        </a:p>
      </dgm:t>
    </dgm:pt>
    <dgm:pt modelId="{C0499275-04A9-41E0-91CC-90E94145EB3C}" type="pres">
      <dgm:prSet presAssocID="{3278BDA7-36D4-45A2-B632-73C446942447}" presName="vert1" presStyleCnt="0"/>
      <dgm:spPr/>
    </dgm:pt>
  </dgm:ptLst>
  <dgm:cxnLst>
    <dgm:cxn modelId="{8808DEDD-D184-4311-8F42-1F152519939E}" type="presOf" srcId="{3278BDA7-36D4-45A2-B632-73C446942447}" destId="{CC9560F7-523F-4339-B760-D8BD9548C1AA}" srcOrd="0" destOrd="0" presId="urn:microsoft.com/office/officeart/2008/layout/LinedList"/>
    <dgm:cxn modelId="{2572969A-F156-4A81-BECF-64B3ED3E35F7}" type="presOf" srcId="{26C1880C-39A6-47C9-910A-7483D3D54265}" destId="{8519EB42-EAAB-4F45-9B41-F0537C4EBD7A}" srcOrd="0" destOrd="0" presId="urn:microsoft.com/office/officeart/2008/layout/LinedList"/>
    <dgm:cxn modelId="{3CAA82A1-958F-4C97-9BAD-63E93F4F4843}" type="presOf" srcId="{E1F7C3CA-2DDD-43F1-AFC8-94AA1EAACC72}" destId="{29BFECF9-4B95-44EE-969C-DF5CB97AA9AB}" srcOrd="0" destOrd="0" presId="urn:microsoft.com/office/officeart/2008/layout/LinedList"/>
    <dgm:cxn modelId="{3D6AF89D-A93C-45CF-83B3-A261546DB10F}" srcId="{26C1880C-39A6-47C9-910A-7483D3D54265}" destId="{3278BDA7-36D4-45A2-B632-73C446942447}" srcOrd="2" destOrd="0" parTransId="{C82E3089-0430-48CD-9F50-6A0B844A32D8}" sibTransId="{AADB4987-28C4-44C8-BFF9-62F94C15D7CD}"/>
    <dgm:cxn modelId="{41506EED-4737-4871-BC73-4F473FFEB8AA}" srcId="{26C1880C-39A6-47C9-910A-7483D3D54265}" destId="{E1F7C3CA-2DDD-43F1-AFC8-94AA1EAACC72}" srcOrd="1" destOrd="0" parTransId="{EE72E630-A9F2-41D9-BEBE-E0C104D126EB}" sibTransId="{5B6669A1-29FE-49B4-B16D-80C945832056}"/>
    <dgm:cxn modelId="{567B4D2C-F918-4885-8B7D-7C25131AB6AD}" srcId="{26C1880C-39A6-47C9-910A-7483D3D54265}" destId="{925988A9-60FD-4553-B28E-D80A24965291}" srcOrd="0" destOrd="0" parTransId="{0E0DD326-84CE-4E35-BC5B-EFF5C5C74C1D}" sibTransId="{7F8A1D47-DC64-4F0D-8702-FDBB9A1AD6DD}"/>
    <dgm:cxn modelId="{03B2DB30-F577-4CA3-971A-95C23907FEF3}" type="presOf" srcId="{925988A9-60FD-4553-B28E-D80A24965291}" destId="{76D9ECD9-97E5-45A1-9E76-2ECF708472A2}" srcOrd="0" destOrd="0" presId="urn:microsoft.com/office/officeart/2008/layout/LinedList"/>
    <dgm:cxn modelId="{DDA6E4FC-FC62-4F5F-B706-D9F82C3D2048}" type="presParOf" srcId="{8519EB42-EAAB-4F45-9B41-F0537C4EBD7A}" destId="{5B6DDD29-8F8D-4E39-A691-FA9B5EE46F5F}" srcOrd="0" destOrd="0" presId="urn:microsoft.com/office/officeart/2008/layout/LinedList"/>
    <dgm:cxn modelId="{30DE6C71-0DA7-4145-AD80-4470AE50F53B}" type="presParOf" srcId="{8519EB42-EAAB-4F45-9B41-F0537C4EBD7A}" destId="{E5BF2665-37F9-4290-B118-A485E6B4107F}" srcOrd="1" destOrd="0" presId="urn:microsoft.com/office/officeart/2008/layout/LinedList"/>
    <dgm:cxn modelId="{4F9B4BE9-CF44-4163-94D6-8D08470194A7}" type="presParOf" srcId="{E5BF2665-37F9-4290-B118-A485E6B4107F}" destId="{76D9ECD9-97E5-45A1-9E76-2ECF708472A2}" srcOrd="0" destOrd="0" presId="urn:microsoft.com/office/officeart/2008/layout/LinedList"/>
    <dgm:cxn modelId="{086972C6-D439-4C5B-B603-B8FBD2FFFFC6}" type="presParOf" srcId="{E5BF2665-37F9-4290-B118-A485E6B4107F}" destId="{3C829C7D-0FDA-4819-9801-55849B84DE17}" srcOrd="1" destOrd="0" presId="urn:microsoft.com/office/officeart/2008/layout/LinedList"/>
    <dgm:cxn modelId="{C85C5B42-74AE-4C9F-BF3A-E3C886FCE2DE}" type="presParOf" srcId="{8519EB42-EAAB-4F45-9B41-F0537C4EBD7A}" destId="{0D291BD6-CBD5-4E93-8FAC-DB2D696FBEE9}" srcOrd="2" destOrd="0" presId="urn:microsoft.com/office/officeart/2008/layout/LinedList"/>
    <dgm:cxn modelId="{C0D681F4-F67D-4BED-96A1-5991122E202D}" type="presParOf" srcId="{8519EB42-EAAB-4F45-9B41-F0537C4EBD7A}" destId="{108A5FBF-CBFB-4EB2-804F-6F99293341B2}" srcOrd="3" destOrd="0" presId="urn:microsoft.com/office/officeart/2008/layout/LinedList"/>
    <dgm:cxn modelId="{16BBC622-2B86-4256-861C-AE6DBA95C947}" type="presParOf" srcId="{108A5FBF-CBFB-4EB2-804F-6F99293341B2}" destId="{29BFECF9-4B95-44EE-969C-DF5CB97AA9AB}" srcOrd="0" destOrd="0" presId="urn:microsoft.com/office/officeart/2008/layout/LinedList"/>
    <dgm:cxn modelId="{FFB46022-D3F2-4AF0-9EA4-9312EE2464A1}" type="presParOf" srcId="{108A5FBF-CBFB-4EB2-804F-6F99293341B2}" destId="{FFF51FEA-EAD8-403D-870B-6388E1BB4682}" srcOrd="1" destOrd="0" presId="urn:microsoft.com/office/officeart/2008/layout/LinedList"/>
    <dgm:cxn modelId="{0549EF85-FBBF-4BDF-BAED-5E9926F593F7}" type="presParOf" srcId="{8519EB42-EAAB-4F45-9B41-F0537C4EBD7A}" destId="{D6F7C7C4-EA52-4594-969F-F09D76034762}" srcOrd="4" destOrd="0" presId="urn:microsoft.com/office/officeart/2008/layout/LinedList"/>
    <dgm:cxn modelId="{CA62842E-830E-4736-A7A9-D3B9B43B90D7}" type="presParOf" srcId="{8519EB42-EAAB-4F45-9B41-F0537C4EBD7A}" destId="{7C22B6FB-05CF-4796-8E02-20B0C6BC0D2A}" srcOrd="5" destOrd="0" presId="urn:microsoft.com/office/officeart/2008/layout/LinedList"/>
    <dgm:cxn modelId="{4A0EBE73-3E16-4DAD-B4F4-DAD836C51838}" type="presParOf" srcId="{7C22B6FB-05CF-4796-8E02-20B0C6BC0D2A}" destId="{CC9560F7-523F-4339-B760-D8BD9548C1AA}" srcOrd="0" destOrd="0" presId="urn:microsoft.com/office/officeart/2008/layout/LinedList"/>
    <dgm:cxn modelId="{AECA7B6B-44BB-4BB1-932C-B3A34041A313}" type="presParOf" srcId="{7C22B6FB-05CF-4796-8E02-20B0C6BC0D2A}" destId="{C0499275-04A9-41E0-91CC-90E94145EB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94229-2E49-4860-AD2A-AD66CDA408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3C1CB9-416C-4140-B8D1-098FDDB49ABD}">
      <dgm:prSet/>
      <dgm:spPr/>
      <dgm:t>
        <a:bodyPr/>
        <a:lstStyle/>
        <a:p>
          <a:r>
            <a:rPr lang="en-GB" dirty="0" smtClean="0"/>
            <a:t>Think - share </a:t>
          </a:r>
          <a:r>
            <a:rPr lang="en-GB" dirty="0"/>
            <a:t>–</a:t>
          </a:r>
          <a:endParaRPr lang="en-US" dirty="0"/>
        </a:p>
      </dgm:t>
    </dgm:pt>
    <dgm:pt modelId="{741C834B-4FB9-46F1-83F2-F7F0A43E5AD7}" type="parTrans" cxnId="{024B9FDF-B971-4980-AB75-C2E97B1809C9}">
      <dgm:prSet/>
      <dgm:spPr/>
      <dgm:t>
        <a:bodyPr/>
        <a:lstStyle/>
        <a:p>
          <a:endParaRPr lang="en-US"/>
        </a:p>
      </dgm:t>
    </dgm:pt>
    <dgm:pt modelId="{C8D28C4D-D5C1-484C-99F7-3190C872CCB8}" type="sibTrans" cxnId="{024B9FDF-B971-4980-AB75-C2E97B1809C9}">
      <dgm:prSet/>
      <dgm:spPr/>
      <dgm:t>
        <a:bodyPr/>
        <a:lstStyle/>
        <a:p>
          <a:endParaRPr lang="en-US"/>
        </a:p>
      </dgm:t>
    </dgm:pt>
    <dgm:pt modelId="{10304CFF-7545-4D56-9E49-1FD031815A4D}">
      <dgm:prSet/>
      <dgm:spPr/>
      <dgm:t>
        <a:bodyPr/>
        <a:lstStyle/>
        <a:p>
          <a:r>
            <a:rPr lang="en-GB"/>
            <a:t>how did the virus spread so quickly?</a:t>
          </a:r>
          <a:endParaRPr lang="en-US"/>
        </a:p>
      </dgm:t>
    </dgm:pt>
    <dgm:pt modelId="{6F4B2838-32B1-49EA-91F1-853EED15CDAB}" type="parTrans" cxnId="{EEE7785E-49B9-412D-9339-11BD4FBA08D4}">
      <dgm:prSet/>
      <dgm:spPr/>
      <dgm:t>
        <a:bodyPr/>
        <a:lstStyle/>
        <a:p>
          <a:endParaRPr lang="en-US"/>
        </a:p>
      </dgm:t>
    </dgm:pt>
    <dgm:pt modelId="{6486034F-D393-440D-A657-3E6C9EF09850}" type="sibTrans" cxnId="{EEE7785E-49B9-412D-9339-11BD4FBA08D4}">
      <dgm:prSet/>
      <dgm:spPr/>
      <dgm:t>
        <a:bodyPr/>
        <a:lstStyle/>
        <a:p>
          <a:endParaRPr lang="en-US"/>
        </a:p>
      </dgm:t>
    </dgm:pt>
    <dgm:pt modelId="{855F3110-9D53-4103-8EC0-B08253C4A04B}">
      <dgm:prSet/>
      <dgm:spPr/>
      <dgm:t>
        <a:bodyPr/>
        <a:lstStyle/>
        <a:p>
          <a:r>
            <a:rPr lang="en-GB"/>
            <a:t>Where did it start?</a:t>
          </a:r>
          <a:endParaRPr lang="en-US"/>
        </a:p>
      </dgm:t>
    </dgm:pt>
    <dgm:pt modelId="{7AA47D88-413E-43CA-8AB4-E0CC4DD15E74}" type="parTrans" cxnId="{08E67051-8C51-4E38-8F44-60E24BBB1161}">
      <dgm:prSet/>
      <dgm:spPr/>
      <dgm:t>
        <a:bodyPr/>
        <a:lstStyle/>
        <a:p>
          <a:endParaRPr lang="en-US"/>
        </a:p>
      </dgm:t>
    </dgm:pt>
    <dgm:pt modelId="{5AA0FCB7-CB37-44FE-BBEC-B181631478AC}" type="sibTrans" cxnId="{08E67051-8C51-4E38-8F44-60E24BBB1161}">
      <dgm:prSet/>
      <dgm:spPr/>
      <dgm:t>
        <a:bodyPr/>
        <a:lstStyle/>
        <a:p>
          <a:endParaRPr lang="en-US"/>
        </a:p>
      </dgm:t>
    </dgm:pt>
    <dgm:pt modelId="{7E5E8396-8086-4EAB-B522-1F14D6407A48}">
      <dgm:prSet/>
      <dgm:spPr/>
      <dgm:t>
        <a:bodyPr/>
        <a:lstStyle/>
        <a:p>
          <a:r>
            <a:rPr lang="en-GB"/>
            <a:t>Where did it impact the most?</a:t>
          </a:r>
          <a:endParaRPr lang="en-US"/>
        </a:p>
      </dgm:t>
    </dgm:pt>
    <dgm:pt modelId="{3E272E2E-14E0-4D1B-B46D-A72995970697}" type="parTrans" cxnId="{8900AE69-E2A6-41A9-8781-BF614A17FDB2}">
      <dgm:prSet/>
      <dgm:spPr/>
      <dgm:t>
        <a:bodyPr/>
        <a:lstStyle/>
        <a:p>
          <a:endParaRPr lang="en-US"/>
        </a:p>
      </dgm:t>
    </dgm:pt>
    <dgm:pt modelId="{E53BB20D-DA92-47FA-831F-539424EE64EC}" type="sibTrans" cxnId="{8900AE69-E2A6-41A9-8781-BF614A17FDB2}">
      <dgm:prSet/>
      <dgm:spPr/>
      <dgm:t>
        <a:bodyPr/>
        <a:lstStyle/>
        <a:p>
          <a:endParaRPr lang="en-US"/>
        </a:p>
      </dgm:t>
    </dgm:pt>
    <dgm:pt modelId="{6CEB8A4C-3CD2-4729-9EEF-2757D0C5DA3A}" type="pres">
      <dgm:prSet presAssocID="{9D294229-2E49-4860-AD2A-AD66CDA40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DF8A4-BADA-4BC1-B811-25A18168AC2A}" type="pres">
      <dgm:prSet presAssocID="{793C1CB9-416C-4140-B8D1-098FDDB49A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DE374-FE05-45FC-B6B3-DB8A616E9EBC}" type="pres">
      <dgm:prSet presAssocID="{793C1CB9-416C-4140-B8D1-098FDDB49A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E5340-7026-43C3-86C8-DEFDCD98CE3A}" type="presOf" srcId="{7E5E8396-8086-4EAB-B522-1F14D6407A48}" destId="{0A7DE374-FE05-45FC-B6B3-DB8A616E9EBC}" srcOrd="0" destOrd="2" presId="urn:microsoft.com/office/officeart/2005/8/layout/vList2"/>
    <dgm:cxn modelId="{8900AE69-E2A6-41A9-8781-BF614A17FDB2}" srcId="{793C1CB9-416C-4140-B8D1-098FDDB49ABD}" destId="{7E5E8396-8086-4EAB-B522-1F14D6407A48}" srcOrd="2" destOrd="0" parTransId="{3E272E2E-14E0-4D1B-B46D-A72995970697}" sibTransId="{E53BB20D-DA92-47FA-831F-539424EE64EC}"/>
    <dgm:cxn modelId="{08E67051-8C51-4E38-8F44-60E24BBB1161}" srcId="{793C1CB9-416C-4140-B8D1-098FDDB49ABD}" destId="{855F3110-9D53-4103-8EC0-B08253C4A04B}" srcOrd="1" destOrd="0" parTransId="{7AA47D88-413E-43CA-8AB4-E0CC4DD15E74}" sibTransId="{5AA0FCB7-CB37-44FE-BBEC-B181631478AC}"/>
    <dgm:cxn modelId="{024B9FDF-B971-4980-AB75-C2E97B1809C9}" srcId="{9D294229-2E49-4860-AD2A-AD66CDA408F5}" destId="{793C1CB9-416C-4140-B8D1-098FDDB49ABD}" srcOrd="0" destOrd="0" parTransId="{741C834B-4FB9-46F1-83F2-F7F0A43E5AD7}" sibTransId="{C8D28C4D-D5C1-484C-99F7-3190C872CCB8}"/>
    <dgm:cxn modelId="{E5ECBEA6-C2E4-4CAF-A3E9-DF67D51B8F2E}" type="presOf" srcId="{855F3110-9D53-4103-8EC0-B08253C4A04B}" destId="{0A7DE374-FE05-45FC-B6B3-DB8A616E9EBC}" srcOrd="0" destOrd="1" presId="urn:microsoft.com/office/officeart/2005/8/layout/vList2"/>
    <dgm:cxn modelId="{466069C1-7D24-4608-8ACB-AB1385A2B536}" type="presOf" srcId="{793C1CB9-416C-4140-B8D1-098FDDB49ABD}" destId="{321DF8A4-BADA-4BC1-B811-25A18168AC2A}" srcOrd="0" destOrd="0" presId="urn:microsoft.com/office/officeart/2005/8/layout/vList2"/>
    <dgm:cxn modelId="{F8A330F3-38B6-4E00-B5A0-FF8EE83D3D57}" type="presOf" srcId="{9D294229-2E49-4860-AD2A-AD66CDA408F5}" destId="{6CEB8A4C-3CD2-4729-9EEF-2757D0C5DA3A}" srcOrd="0" destOrd="0" presId="urn:microsoft.com/office/officeart/2005/8/layout/vList2"/>
    <dgm:cxn modelId="{EEE7785E-49B9-412D-9339-11BD4FBA08D4}" srcId="{793C1CB9-416C-4140-B8D1-098FDDB49ABD}" destId="{10304CFF-7545-4D56-9E49-1FD031815A4D}" srcOrd="0" destOrd="0" parTransId="{6F4B2838-32B1-49EA-91F1-853EED15CDAB}" sibTransId="{6486034F-D393-440D-A657-3E6C9EF09850}"/>
    <dgm:cxn modelId="{4F9B9F79-CD19-4613-8641-A49E99840749}" type="presOf" srcId="{10304CFF-7545-4D56-9E49-1FD031815A4D}" destId="{0A7DE374-FE05-45FC-B6B3-DB8A616E9EBC}" srcOrd="0" destOrd="0" presId="urn:microsoft.com/office/officeart/2005/8/layout/vList2"/>
    <dgm:cxn modelId="{F1F393C6-3750-4EC1-99ED-71A3D259FBB2}" type="presParOf" srcId="{6CEB8A4C-3CD2-4729-9EEF-2757D0C5DA3A}" destId="{321DF8A4-BADA-4BC1-B811-25A18168AC2A}" srcOrd="0" destOrd="0" presId="urn:microsoft.com/office/officeart/2005/8/layout/vList2"/>
    <dgm:cxn modelId="{94A9EAA5-7BDF-42B1-8D09-3DC9D56FD329}" type="presParOf" srcId="{6CEB8A4C-3CD2-4729-9EEF-2757D0C5DA3A}" destId="{0A7DE374-FE05-45FC-B6B3-DB8A616E9E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F3BA7-75BD-45E7-8730-B513B4B85266}">
      <dsp:nvSpPr>
        <dsp:cNvPr id="0" name=""/>
        <dsp:cNvSpPr/>
      </dsp:nvSpPr>
      <dsp:spPr>
        <a:xfrm>
          <a:off x="658600" y="41247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A3CF0-E448-46DC-8EB4-4F63F97BEEC2}">
      <dsp:nvSpPr>
        <dsp:cNvPr id="0" name=""/>
        <dsp:cNvSpPr/>
      </dsp:nvSpPr>
      <dsp:spPr>
        <a:xfrm>
          <a:off x="1075412" y="82929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5C7DE-4F08-4B28-80CA-BF7B5B888CD7}">
      <dsp:nvSpPr>
        <dsp:cNvPr id="0" name=""/>
        <dsp:cNvSpPr/>
      </dsp:nvSpPr>
      <dsp:spPr>
        <a:xfrm>
          <a:off x="33381" y="2977478"/>
          <a:ext cx="32062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/>
            <a:t>What new ‘norms’ were introduced during the Corona Virus?</a:t>
          </a:r>
          <a:endParaRPr lang="en-US" sz="2400" kern="1200"/>
        </a:p>
      </dsp:txBody>
      <dsp:txXfrm>
        <a:off x="33381" y="2977478"/>
        <a:ext cx="3206250" cy="1417500"/>
      </dsp:txXfrm>
    </dsp:sp>
    <dsp:sp modelId="{7164059A-3F6B-4137-AA1A-9F537B3DC63F}">
      <dsp:nvSpPr>
        <dsp:cNvPr id="0" name=""/>
        <dsp:cNvSpPr/>
      </dsp:nvSpPr>
      <dsp:spPr>
        <a:xfrm>
          <a:off x="4425943" y="41247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F5DF-6865-4DA7-AF2D-F915BFCB048F}">
      <dsp:nvSpPr>
        <dsp:cNvPr id="0" name=""/>
        <dsp:cNvSpPr/>
      </dsp:nvSpPr>
      <dsp:spPr>
        <a:xfrm>
          <a:off x="4842756" y="82929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69989-FF10-4155-A4CF-7A1A6792E4F4}">
      <dsp:nvSpPr>
        <dsp:cNvPr id="0" name=""/>
        <dsp:cNvSpPr/>
      </dsp:nvSpPr>
      <dsp:spPr>
        <a:xfrm>
          <a:off x="3800725" y="2977478"/>
          <a:ext cx="32062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/>
            <a:t>How did values change?</a:t>
          </a:r>
          <a:endParaRPr lang="en-US" sz="2400" kern="1200"/>
        </a:p>
      </dsp:txBody>
      <dsp:txXfrm>
        <a:off x="3800725" y="2977478"/>
        <a:ext cx="3206250" cy="1417500"/>
      </dsp:txXfrm>
    </dsp:sp>
    <dsp:sp modelId="{8AF91B3C-88A7-4990-871C-207FA94C74F4}">
      <dsp:nvSpPr>
        <dsp:cNvPr id="0" name=""/>
        <dsp:cNvSpPr/>
      </dsp:nvSpPr>
      <dsp:spPr>
        <a:xfrm>
          <a:off x="8193287" y="41247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450CF-2ACD-48E9-A03C-B322318F7827}">
      <dsp:nvSpPr>
        <dsp:cNvPr id="0" name=""/>
        <dsp:cNvSpPr/>
      </dsp:nvSpPr>
      <dsp:spPr>
        <a:xfrm>
          <a:off x="8610100" y="82929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8E1D5-EE29-4AA3-810D-F6FAD89E560E}">
      <dsp:nvSpPr>
        <dsp:cNvPr id="0" name=""/>
        <dsp:cNvSpPr/>
      </dsp:nvSpPr>
      <dsp:spPr>
        <a:xfrm>
          <a:off x="7568068" y="2977478"/>
          <a:ext cx="32062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/>
            <a:t>Why did these change?</a:t>
          </a:r>
          <a:endParaRPr lang="en-US" sz="2400" kern="1200"/>
        </a:p>
      </dsp:txBody>
      <dsp:txXfrm>
        <a:off x="7568068" y="2977478"/>
        <a:ext cx="3206250" cy="14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DDD29-8F8D-4E39-A691-FA9B5EE46F5F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9ECD9-97E5-45A1-9E76-2ECF708472A2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To apply Coronavirus to sociology.</a:t>
          </a:r>
          <a:endParaRPr lang="en-US" sz="3400" kern="1200" dirty="0"/>
        </a:p>
      </dsp:txBody>
      <dsp:txXfrm>
        <a:off x="0" y="2406"/>
        <a:ext cx="5607050" cy="1640929"/>
      </dsp:txXfrm>
    </dsp:sp>
    <dsp:sp modelId="{0D291BD6-CBD5-4E93-8FAC-DB2D696FBEE9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FECF9-4B95-44EE-969C-DF5CB97AA9AB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/>
            <a:t>To see the impact the virus had on society.</a:t>
          </a:r>
          <a:endParaRPr lang="en-US" sz="3400" kern="1200"/>
        </a:p>
      </dsp:txBody>
      <dsp:txXfrm>
        <a:off x="0" y="1643335"/>
        <a:ext cx="5607050" cy="1640929"/>
      </dsp:txXfrm>
    </dsp:sp>
    <dsp:sp modelId="{D6F7C7C4-EA52-4594-969F-F09D76034762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560F7-523F-4339-B760-D8BD9548C1AA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Review the sociological perspectives in relation to the Coronavirus.</a:t>
          </a:r>
          <a:endParaRPr lang="en-US" sz="3400" kern="1200" dirty="0"/>
        </a:p>
      </dsp:txBody>
      <dsp:txXfrm>
        <a:off x="0" y="3284264"/>
        <a:ext cx="5607050" cy="1640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DF8A4-BADA-4BC1-B811-25A18168AC2A}">
      <dsp:nvSpPr>
        <dsp:cNvPr id="0" name=""/>
        <dsp:cNvSpPr/>
      </dsp:nvSpPr>
      <dsp:spPr>
        <a:xfrm>
          <a:off x="0" y="1785"/>
          <a:ext cx="6151562" cy="149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400" kern="1200" dirty="0" smtClean="0"/>
            <a:t>Think - share </a:t>
          </a:r>
          <a:r>
            <a:rPr lang="en-GB" sz="6400" kern="1200" dirty="0"/>
            <a:t>–</a:t>
          </a:r>
          <a:endParaRPr lang="en-US" sz="6400" kern="1200" dirty="0"/>
        </a:p>
      </dsp:txBody>
      <dsp:txXfrm>
        <a:off x="73107" y="74892"/>
        <a:ext cx="6005348" cy="1351386"/>
      </dsp:txXfrm>
    </dsp:sp>
    <dsp:sp modelId="{0A7DE374-FE05-45FC-B6B3-DB8A616E9EBC}">
      <dsp:nvSpPr>
        <dsp:cNvPr id="0" name=""/>
        <dsp:cNvSpPr/>
      </dsp:nvSpPr>
      <dsp:spPr>
        <a:xfrm>
          <a:off x="0" y="1499385"/>
          <a:ext cx="6151562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12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5000" kern="1200"/>
            <a:t>how did the virus spread so quickly?</a:t>
          </a:r>
          <a:endParaRPr lang="en-US" sz="5000" kern="120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5000" kern="1200"/>
            <a:t>Where did it start?</a:t>
          </a:r>
          <a:endParaRPr lang="en-US" sz="5000" kern="120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5000" kern="1200"/>
            <a:t>Where did it impact the most?</a:t>
          </a:r>
          <a:endParaRPr lang="en-US" sz="5000" kern="1200"/>
        </a:p>
      </dsp:txBody>
      <dsp:txXfrm>
        <a:off x="0" y="1499385"/>
        <a:ext cx="6151562" cy="377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26E7-89C4-4076-A739-DB4C86A8F24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8CFC7-C1F4-4CA7-B98D-42810E57E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4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2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8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8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4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7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q-lq8DewI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en.wikipedia.org/wiki/Global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BACK TO SOCIOLOGY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9E93-6EA7-4B4D-841F-5C8E8812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Functionalist view of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5A5E-4DC1-4341-9B9F-FEB61B64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2433858"/>
            <a:ext cx="11647502" cy="3949187"/>
          </a:xfrm>
        </p:spPr>
        <p:txBody>
          <a:bodyPr>
            <a:noAutofit/>
          </a:bodyPr>
          <a:lstStyle/>
          <a:p>
            <a:r>
              <a:rPr lang="en-US" sz="2400" dirty="0"/>
              <a:t>Parsons (1951)- argued that being sick means that the sufferer enters a role of </a:t>
            </a:r>
            <a:r>
              <a:rPr lang="en-US" sz="2400" b="1" dirty="0"/>
              <a:t>“sanctioned deviance”</a:t>
            </a:r>
            <a:r>
              <a:rPr lang="en-US" sz="2400" dirty="0"/>
              <a:t>. This is because, from a functionalist perspective, a sick individual is not a productive member of society. </a:t>
            </a:r>
          </a:p>
          <a:p>
            <a:r>
              <a:rPr lang="en-US" sz="2400" dirty="0"/>
              <a:t>The sick person’s rights are twofold: the first one is being exempt from normal social roles e.g. going to work, caring for the family; the second one is not being responsible for their condition.</a:t>
            </a:r>
          </a:p>
          <a:p>
            <a:r>
              <a:rPr lang="en-US" sz="2400" dirty="0"/>
              <a:t>The role of a sick person is </a:t>
            </a:r>
            <a:r>
              <a:rPr lang="en-US" sz="2400" b="1" dirty="0"/>
              <a:t>to get better.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 most people told to socially isolate, who were the productive members of society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Furloughed members of society – how were they viewed?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Do you agree that the main role sick people had with coronavirus is to get better?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77D98-4C27-4FDD-B539-A69505D90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3" y="453118"/>
            <a:ext cx="63150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4AD92-3A93-4515-AAC1-2105E042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01" y="385572"/>
            <a:ext cx="41418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/>
              <a:t>Poverty and inequality – how might Marxists view this?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1DCB53-6386-43F6-BD0B-3FC09A846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498" y="2321"/>
            <a:ext cx="3989846" cy="2094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845D40-E91B-4FAD-A17B-75B85D3E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545" y="29579"/>
            <a:ext cx="2978874" cy="3399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0A6D6-08BC-457B-8766-8F9BBD88A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942" y="3019268"/>
            <a:ext cx="2978874" cy="3723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72C3E-235E-48BB-9231-1F57477D4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" y="2727751"/>
            <a:ext cx="4762500" cy="3571875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1B9203C-4D43-4DE1-9D21-6E69CE0C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93" y="285601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7C46-4F75-457A-8DEA-070FE1D8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Inequality and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4A650-6BA3-4B71-80FE-6FBE10D1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6" y="2638044"/>
            <a:ext cx="5948040" cy="3101983"/>
          </a:xfrm>
        </p:spPr>
        <p:txBody>
          <a:bodyPr>
            <a:normAutofit/>
          </a:bodyPr>
          <a:lstStyle/>
          <a:p>
            <a:r>
              <a:rPr lang="en-GB" sz="2800" dirty="0"/>
              <a:t>How did Covid-19 become linked to racism? </a:t>
            </a:r>
          </a:p>
          <a:p>
            <a:r>
              <a:rPr lang="en-GB" sz="2800" dirty="0"/>
              <a:t>Is calling coronavirus the ‘Chinese virus’ racist?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96564-5A56-4DE0-9DFE-C6796D16E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0" y="2514245"/>
            <a:ext cx="4215968" cy="3562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445276-E056-411D-8B0D-F0BA21845948}"/>
              </a:ext>
            </a:extLst>
          </p:cNvPr>
          <p:cNvSpPr/>
          <p:nvPr/>
        </p:nvSpPr>
        <p:spPr>
          <a:xfrm>
            <a:off x="5224952" y="5220522"/>
            <a:ext cx="62497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https://www.youtube.com/watch?v=5q-lq8DewIE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2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5914-E604-48AB-9B62-00D5A621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61" y="9179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Feminist view of corona virus – how did the impact </a:t>
            </a:r>
            <a:r>
              <a:rPr lang="en-GB" dirty="0" err="1"/>
              <a:t>impact</a:t>
            </a:r>
            <a:r>
              <a:rPr lang="en-GB" dirty="0"/>
              <a:t> women and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6C5F-3023-44C0-8EFD-F72BA6908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517"/>
            <a:ext cx="7546019" cy="5485685"/>
          </a:xfrm>
        </p:spPr>
        <p:txBody>
          <a:bodyPr>
            <a:normAutofit lnSpcReduction="10000"/>
          </a:bodyPr>
          <a:lstStyle/>
          <a:p>
            <a:r>
              <a:rPr lang="en-GB" sz="2400" b="1" u="sng" dirty="0"/>
              <a:t>1. More caregiving and housework </a:t>
            </a:r>
            <a:r>
              <a:rPr lang="en-GB" sz="2400" dirty="0"/>
              <a:t>- </a:t>
            </a:r>
            <a:r>
              <a:rPr lang="en-US" sz="2400" dirty="0"/>
              <a:t>The mass shutdown of childcare </a:t>
            </a:r>
            <a:r>
              <a:rPr lang="en-US" sz="2400" dirty="0" err="1"/>
              <a:t>centres</a:t>
            </a:r>
            <a:r>
              <a:rPr lang="en-US" sz="2400" dirty="0"/>
              <a:t> and schools has left many working parents with no choice but to take time off, or to try to work from home while caring for their children.</a:t>
            </a:r>
          </a:p>
          <a:p>
            <a:r>
              <a:rPr lang="en-US" sz="2400" dirty="0"/>
              <a:t>As </a:t>
            </a:r>
            <a:r>
              <a:rPr lang="en-US" sz="2400" i="1" dirty="0"/>
              <a:t>The New York Times </a:t>
            </a:r>
            <a:r>
              <a:rPr lang="en-US" sz="2400" dirty="0"/>
              <a:t>reports, the closing of schools hits women particularly hard because much of the responsibility for childcare </a:t>
            </a:r>
            <a:r>
              <a:rPr lang="en-US" sz="2400" b="1" dirty="0"/>
              <a:t>still falls on them.</a:t>
            </a:r>
            <a:endParaRPr lang="en-GB" sz="2400" b="1" dirty="0"/>
          </a:p>
          <a:p>
            <a:r>
              <a:rPr lang="en-GB" sz="2400" b="1" dirty="0"/>
              <a:t>2. More economic stress</a:t>
            </a:r>
            <a:r>
              <a:rPr lang="en-GB" sz="2400" dirty="0"/>
              <a:t> – loss of jobs and reduced  pay means both men and women are less able to support their families. </a:t>
            </a:r>
          </a:p>
          <a:p>
            <a:r>
              <a:rPr lang="en-GB" sz="2400" b="1" dirty="0"/>
              <a:t>3. More gender based violence </a:t>
            </a:r>
            <a:r>
              <a:rPr lang="en-GB" sz="2400" dirty="0"/>
              <a:t>-</a:t>
            </a:r>
            <a:r>
              <a:rPr lang="en-US" sz="2400" dirty="0"/>
              <a:t>In China there was a threefold increase in cases reports of male on female domestic abuse  to police stations in February compared with the previous year.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BF56F-7F3B-4554-9861-93F9708DB660}"/>
              </a:ext>
            </a:extLst>
          </p:cNvPr>
          <p:cNvSpPr/>
          <p:nvPr/>
        </p:nvSpPr>
        <p:spPr>
          <a:xfrm>
            <a:off x="5874058" y="5228017"/>
            <a:ext cx="6096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/>
              <a:t>A study of some 44,600 people with COVID-19 from the Chinese Center for Disease Control showed the death rate among men was 2.8%, compared with 1.7% for women.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3772C-95A4-4BE4-9427-8C89A4C7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52" y="1545917"/>
            <a:ext cx="5367436" cy="36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4446-E05B-4D00-B535-2F2A213B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604" y="218968"/>
            <a:ext cx="7729728" cy="1188720"/>
          </a:xfrm>
        </p:spPr>
        <p:txBody>
          <a:bodyPr/>
          <a:lstStyle/>
          <a:p>
            <a:r>
              <a:rPr lang="en-GB" dirty="0"/>
              <a:t>Interactionist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79FD-135F-4557-BCE2-5B892BC7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31" y="1407688"/>
            <a:ext cx="9014719" cy="5231343"/>
          </a:xfrm>
        </p:spPr>
        <p:txBody>
          <a:bodyPr>
            <a:normAutofit/>
          </a:bodyPr>
          <a:lstStyle/>
          <a:p>
            <a:r>
              <a:rPr lang="en-US" sz="2800" dirty="0"/>
              <a:t> Interactionists argue that</a:t>
            </a:r>
            <a:r>
              <a:rPr lang="en-US" sz="2800" b="1" dirty="0"/>
              <a:t> health and illness are socially constructed.</a:t>
            </a:r>
          </a:p>
          <a:p>
            <a:r>
              <a:rPr lang="en-US" sz="2800" dirty="0"/>
              <a:t>In essence, interactionists focus on the specific meanings and symbols in people or objects and what causes people attribute to illness.</a:t>
            </a:r>
          </a:p>
          <a:p>
            <a:r>
              <a:rPr lang="en-US" sz="2800" b="1" dirty="0"/>
              <a:t>You are only ‘sick’ if society labels you as so. </a:t>
            </a:r>
          </a:p>
          <a:p>
            <a:pPr marL="0" indent="0">
              <a:buNone/>
            </a:pPr>
            <a:r>
              <a:rPr lang="en-US" sz="2800" dirty="0"/>
              <a:t>For example, staying home and not going out for weeks on end might be seen as a sign of depression – however in the coronavirus pandemic this is seen as responsible and </a:t>
            </a:r>
            <a:r>
              <a:rPr lang="en-US" sz="2800" b="1" dirty="0"/>
              <a:t>not sick.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B8566-2DDE-447C-A1F7-8D39875C1B28}"/>
              </a:ext>
            </a:extLst>
          </p:cNvPr>
          <p:cNvSpPr txBox="1"/>
          <p:nvPr/>
        </p:nvSpPr>
        <p:spPr>
          <a:xfrm>
            <a:off x="1343621" y="5474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8 Global Icon Black Images - World Globe International ...">
            <a:extLst>
              <a:ext uri="{FF2B5EF4-FFF2-40B4-BE49-F238E27FC236}">
                <a16:creationId xmlns:a16="http://schemas.microsoft.com/office/drawing/2014/main" id="{B54B5B3F-B869-440A-A17F-1283C755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88" y="1897694"/>
            <a:ext cx="3062612" cy="30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1E57B-4B40-4DE5-B43C-D66E4FF1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09"/>
            <a:ext cx="3415288" cy="4504465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How did the meaning of a medical mask shift during the pandemic? What meaning was attached to this?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2557BF-65BF-4F11-A3CF-B9E597BF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811" y="643467"/>
            <a:ext cx="5396673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7950-408F-48D3-AA44-2AF12AA3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else might the coronavirus be linked to sociology?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B647-663E-4E84-BA28-B0DADFD4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900" y="2424980"/>
            <a:ext cx="10011171" cy="3101983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Education – lack of interaction in school.</a:t>
            </a:r>
          </a:p>
          <a:p>
            <a:r>
              <a:rPr lang="en-GB" sz="3200" dirty="0"/>
              <a:t>The digital divide – if people do not have access to internet they are severely disadvantaged.</a:t>
            </a:r>
          </a:p>
          <a:p>
            <a:r>
              <a:rPr lang="en-GB" sz="3200" dirty="0"/>
              <a:t>Family relationships.</a:t>
            </a:r>
          </a:p>
          <a:p>
            <a:r>
              <a:rPr lang="en-GB" sz="3200" dirty="0"/>
              <a:t>Demography – increase birth/death rate?</a:t>
            </a:r>
          </a:p>
          <a:p>
            <a:r>
              <a:rPr lang="en-GB" sz="3200" dirty="0"/>
              <a:t>Social distancing – how did this impact relationships?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83451-A2BC-4C80-A05A-3A5DCD7EE4C5}"/>
              </a:ext>
            </a:extLst>
          </p:cNvPr>
          <p:cNvSpPr txBox="1"/>
          <p:nvPr/>
        </p:nvSpPr>
        <p:spPr>
          <a:xfrm>
            <a:off x="417250" y="6303146"/>
            <a:ext cx="1161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This just goes to show that Sociology can be found everywhere in life – you just need to know where to look!</a:t>
            </a:r>
          </a:p>
        </p:txBody>
      </p:sp>
    </p:spTree>
    <p:extLst>
      <p:ext uri="{BB962C8B-B14F-4D97-AF65-F5344CB8AC3E}">
        <p14:creationId xmlns:p14="http://schemas.microsoft.com/office/powerpoint/2010/main" val="83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271" y="2638044"/>
            <a:ext cx="9764486" cy="310198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Go to Sociology Year 2 on GOL</a:t>
            </a:r>
          </a:p>
          <a:p>
            <a:r>
              <a:rPr lang="en-GB" sz="2400" dirty="0" smtClean="0"/>
              <a:t>Click on Stratification and then on ‘Theories of Stratification’</a:t>
            </a:r>
          </a:p>
          <a:p>
            <a:r>
              <a:rPr lang="en-GB" sz="2400" dirty="0" smtClean="0"/>
              <a:t>Read the pdf ‘Chapman textbook’</a:t>
            </a:r>
          </a:p>
          <a:p>
            <a:r>
              <a:rPr lang="en-GB" sz="2400" dirty="0" smtClean="0"/>
              <a:t>And then complete the Word document below ‘Theoretical views of stratification’</a:t>
            </a:r>
          </a:p>
          <a:p>
            <a:r>
              <a:rPr lang="en-GB" sz="2400" dirty="0" smtClean="0"/>
              <a:t>Upload this to the assignment area of your class’s Teams, by….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6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42FD-2341-4D74-B09F-91872153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849"/>
            <a:ext cx="7729728" cy="1188720"/>
          </a:xfrm>
        </p:spPr>
        <p:txBody>
          <a:bodyPr/>
          <a:lstStyle/>
          <a:p>
            <a:r>
              <a:rPr lang="en-GB" dirty="0"/>
              <a:t>Health and safety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50D7-312F-4337-9CC2-372592CE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94" y="1873518"/>
            <a:ext cx="10832811" cy="483966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•Please sanitise your hands as you enter the room, then take a wipe and wipe your desk down. The wipe should be put in the bin when you exit the room.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•Maintain social distance as you enter the room and take your desk. Your desk will be yours for the next 4 weeks at least.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•Do not move the furniture – especially the chairs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•Maintain social distancing in class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•Bring in some form of technology to use in lessons to write and submit work to be marked – make sure your tech has a good battery or that you bring a power pack (don’t bring leads).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•Windows will be open – if you are a person who gets cold please wear layers</a:t>
            </a: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•If you are asked to use a computer please wipe down before and after use.</a:t>
            </a:r>
            <a:endParaRPr lang="en-GB" sz="240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•No food or drink in the classroom (other than a bottle of water)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83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68" y="2638044"/>
            <a:ext cx="10814450" cy="3762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•Join the lesson on time via Teams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•Have you mic muted as you join the lesson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•Have your video on with an appropriate background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•Make sure you are wearing appropriate clothing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•So that you can join in on the chat, try to have a phone (having joined teams) on alongside your laptop/tablet so that you can see this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•There will be targeted questions, tasks to complete and your work will be checked at the end of the lesson.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76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3CE0-E6D6-497F-A195-6B4E76FD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4827-2314-4A72-987B-F0479D16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92" y="2638044"/>
            <a:ext cx="11181679" cy="3597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•Please bring the relevant booklet and equipment to all lessons (we will not be lending pens or paper)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•Ensure prep work is either brought to lesson (if we’ve asked you to do in your booklet) or uploaded to the assignment area on Teams before the lesson.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•Arrive promptly to the lesson having been to the toilet beforehand</a:t>
            </a:r>
            <a:endParaRPr lang="en-GB" sz="2400" dirty="0"/>
          </a:p>
          <a:p>
            <a:r>
              <a:rPr lang="en-GB" sz="2400" dirty="0"/>
              <a:t>Every bit of work you do this year counts – think about what happened this year – as we don't know what will happen to exams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956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22041"/>
            <a:ext cx="7729728" cy="766407"/>
          </a:xfrm>
        </p:spPr>
        <p:txBody>
          <a:bodyPr/>
          <a:lstStyle/>
          <a:p>
            <a:r>
              <a:rPr lang="en-GB" dirty="0"/>
              <a:t>CONTENT OF COURSE THIS YEAR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259A06-DB50-4697-AB10-6EBED43DD8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3783" y="1110867"/>
          <a:ext cx="11471828" cy="5693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957">
                  <a:extLst>
                    <a:ext uri="{9D8B030D-6E8A-4147-A177-3AD203B41FA5}">
                      <a16:colId xmlns:a16="http://schemas.microsoft.com/office/drawing/2014/main" val="39985016"/>
                    </a:ext>
                  </a:extLst>
                </a:gridCol>
                <a:gridCol w="2867957">
                  <a:extLst>
                    <a:ext uri="{9D8B030D-6E8A-4147-A177-3AD203B41FA5}">
                      <a16:colId xmlns:a16="http://schemas.microsoft.com/office/drawing/2014/main" val="2542230147"/>
                    </a:ext>
                  </a:extLst>
                </a:gridCol>
                <a:gridCol w="2867957">
                  <a:extLst>
                    <a:ext uri="{9D8B030D-6E8A-4147-A177-3AD203B41FA5}">
                      <a16:colId xmlns:a16="http://schemas.microsoft.com/office/drawing/2014/main" val="2521618775"/>
                    </a:ext>
                  </a:extLst>
                </a:gridCol>
                <a:gridCol w="2867957">
                  <a:extLst>
                    <a:ext uri="{9D8B030D-6E8A-4147-A177-3AD203B41FA5}">
                      <a16:colId xmlns:a16="http://schemas.microsoft.com/office/drawing/2014/main" val="748073470"/>
                    </a:ext>
                  </a:extLst>
                </a:gridCol>
              </a:tblGrid>
              <a:tr h="477397">
                <a:tc>
                  <a:txBody>
                    <a:bodyPr/>
                    <a:lstStyle/>
                    <a:p>
                      <a:r>
                        <a:rPr lang="en-GB" dirty="0"/>
                        <a:t>Groups: E, G (2.25 split)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B (2.25 split)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C, D (1.5/3 split)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Group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1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Sarah for Stratification + Theory and Methods. 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Strat Mock: After Feb half term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Theory and methods mock: Just before Easter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Amy for Stratification </a:t>
                      </a:r>
                      <a:r>
                        <a:rPr lang="en-GB" sz="1800" b="0" i="0" u="none" strike="noStrike" noProof="0" dirty="0">
                          <a:latin typeface="Gill Sans MT"/>
                        </a:rPr>
                        <a:t>+ Theory and Methods. </a:t>
                      </a:r>
                      <a:endParaRPr lang="en-US" sz="1800" b="0" i="0" u="none" strike="noStrike" noProof="0" dirty="0">
                        <a:latin typeface="Gill Sans MT"/>
                      </a:endParaRPr>
                    </a:p>
                    <a:p>
                      <a:pPr lvl="0">
                        <a:buNone/>
                      </a:pPr>
                      <a:endParaRPr lang="en-GB" sz="1800" b="0" i="0" u="none" strike="noStrike" noProof="0" dirty="0">
                        <a:latin typeface="Gill Sans MT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Gill Sans MT"/>
                        </a:rPr>
                        <a:t>Strat Mock: After Feb half term</a:t>
                      </a:r>
                      <a:endParaRPr lang="en-US" sz="1800" b="0" i="0" u="none" strike="noStrike" noProof="0" dirty="0">
                        <a:latin typeface="Gill Sans MT"/>
                      </a:endParaRPr>
                    </a:p>
                    <a:p>
                      <a:pPr lvl="0">
                        <a:buNone/>
                      </a:pPr>
                      <a:endParaRPr lang="en-GB" sz="1800" b="0" i="0" u="none" strike="noStrike" noProof="0" dirty="0">
                        <a:latin typeface="Gill Sans MT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Gill Sans MT"/>
                        </a:rPr>
                        <a:t>Theory and methods mock: Just before Easter</a:t>
                      </a:r>
                      <a:endParaRPr lang="en-US" sz="1800" b="0" i="0" u="none" strike="noStrike" noProof="0" dirty="0">
                        <a:latin typeface="Gill Sans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C: Hannah for </a:t>
                      </a:r>
                      <a:r>
                        <a:rPr lang="en-GB" dirty="0" err="1"/>
                        <a:t>strat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D: Sarah for </a:t>
                      </a:r>
                      <a:r>
                        <a:rPr lang="en-GB" dirty="0" err="1"/>
                        <a:t>strat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Strat mock: Easter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Hannah's sole group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Autumn term: Crime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Mock in January (+ Education mock)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4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Hannah for Crime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Mock: Easter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Hannah for Crime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Mock: Easter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C: Sarah for crime and theory (3)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D: Hannah for crime  and theory (3)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Mock: Feb 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Spring term: Stratification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Mock at Easter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58466"/>
                  </a:ext>
                </a:extLst>
              </a:tr>
              <a:tr h="918072">
                <a:tc>
                  <a:txBody>
                    <a:bodyPr/>
                    <a:lstStyle/>
                    <a:p>
                      <a:r>
                        <a:rPr lang="en-GB" dirty="0"/>
                        <a:t>You will also have mocks for Education and Family in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You will also have mocks for Education and Family in 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Gill Sans MT"/>
                        </a:rPr>
                        <a:t>You will also have mocks for Education and Family in 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Education mock in January, Family mock in February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52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5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F0C8-9292-4E42-997B-D900EBEFE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sociology of the coronavirus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61F9-9202-4C2B-B981-38B40A3E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061" y="297942"/>
            <a:ext cx="7729728" cy="1188720"/>
          </a:xfrm>
        </p:spPr>
        <p:txBody>
          <a:bodyPr>
            <a:normAutofit/>
          </a:bodyPr>
          <a:lstStyle/>
          <a:p>
            <a:r>
              <a:rPr lang="en-GB"/>
              <a:t>Starter - Norms </a:t>
            </a:r>
            <a:r>
              <a:rPr lang="en-GB" dirty="0"/>
              <a:t>and values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12E8A0-069D-407D-B4B4-FBC0671C6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57693"/>
              </p:ext>
            </p:extLst>
          </p:nvPr>
        </p:nvGraphicFramePr>
        <p:xfrm>
          <a:off x="965200" y="1752600"/>
          <a:ext cx="10807700" cy="4807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3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D18D4-21E2-4156-B2F9-239497AD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C289F-89DB-47ED-8DE5-27278F8F2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7825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9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2FB96-7D32-457F-BE7D-52CFC838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43" y="1079429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How did it spread?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E7375-58C5-4641-88F2-BAA642F937B1}"/>
              </a:ext>
            </a:extLst>
          </p:cNvPr>
          <p:cNvSpPr/>
          <p:nvPr/>
        </p:nvSpPr>
        <p:spPr>
          <a:xfrm>
            <a:off x="143000" y="3472466"/>
            <a:ext cx="415379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Globalisation</a:t>
            </a:r>
            <a:r>
              <a:rPr lang="en-US" sz="2400" dirty="0">
                <a:latin typeface="Segoe UI" panose="020B0502040204020203" pitchFamily="34" charset="0"/>
              </a:rPr>
              <a:t> is often understood as the process through which products, people, ideas, culture, and capital, are transferred around the world creating a system of global integration. </a:t>
            </a:r>
            <a:endParaRPr lang="en-GB" sz="24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687C88-78F5-4058-9790-26298B307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06836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B361D1-1BCB-48EA-ABA1-14CE1462A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2532" y="-1"/>
            <a:ext cx="5154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1268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Segoe UI</vt:lpstr>
      <vt:lpstr>Parcel</vt:lpstr>
      <vt:lpstr>1_Parcel</vt:lpstr>
      <vt:lpstr>WELCOME BACK TO SOCIOLOGY</vt:lpstr>
      <vt:lpstr>Health and safety in the classroom</vt:lpstr>
      <vt:lpstr>Lessons at home</vt:lpstr>
      <vt:lpstr>expectations</vt:lpstr>
      <vt:lpstr>CONTENT OF COURSE THIS YEAR</vt:lpstr>
      <vt:lpstr>The sociology of the coronavirus</vt:lpstr>
      <vt:lpstr>Starter - Norms and values</vt:lpstr>
      <vt:lpstr>Learning objectives</vt:lpstr>
      <vt:lpstr>How did it spread?</vt:lpstr>
      <vt:lpstr>Functionalist view of coronavirus</vt:lpstr>
      <vt:lpstr>Poverty and inequality – how might Marxists view this?</vt:lpstr>
      <vt:lpstr>Inequality and racism</vt:lpstr>
      <vt:lpstr>Feminist view of corona virus – how did the impact impact women and men?</vt:lpstr>
      <vt:lpstr>Interactionist perspective</vt:lpstr>
      <vt:lpstr>How did the meaning of a medical mask shift during the pandemic? What meaning was attached to this?</vt:lpstr>
      <vt:lpstr>How else might the coronavirus be linked to sociology?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sociology of the coronavirus</dc:title>
  <dc:creator>Megan Stapleton</dc:creator>
  <cp:lastModifiedBy>Hannah Roberts</cp:lastModifiedBy>
  <cp:revision>5</cp:revision>
  <cp:lastPrinted>2020-09-02T13:56:15Z</cp:lastPrinted>
  <dcterms:created xsi:type="dcterms:W3CDTF">2020-03-30T15:14:43Z</dcterms:created>
  <dcterms:modified xsi:type="dcterms:W3CDTF">2020-09-04T12:10:40Z</dcterms:modified>
</cp:coreProperties>
</file>