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94E5-2B03-4945-9F14-314D0255B910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A4A2-9AC3-4099-A877-6C4CCCDEE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59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94E5-2B03-4945-9F14-314D0255B910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A4A2-9AC3-4099-A877-6C4CCCDEE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77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94E5-2B03-4945-9F14-314D0255B910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A4A2-9AC3-4099-A877-6C4CCCDEE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319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94E5-2B03-4945-9F14-314D0255B910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A4A2-9AC3-4099-A877-6C4CCCDEE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75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94E5-2B03-4945-9F14-314D0255B910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A4A2-9AC3-4099-A877-6C4CCCDEE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82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94E5-2B03-4945-9F14-314D0255B910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A4A2-9AC3-4099-A877-6C4CCCDEE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32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94E5-2B03-4945-9F14-314D0255B910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A4A2-9AC3-4099-A877-6C4CCCDEE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89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94E5-2B03-4945-9F14-314D0255B910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A4A2-9AC3-4099-A877-6C4CCCDEE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672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94E5-2B03-4945-9F14-314D0255B910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A4A2-9AC3-4099-A877-6C4CCCDEE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73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94E5-2B03-4945-9F14-314D0255B910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A4A2-9AC3-4099-A877-6C4CCCDEE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048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294E5-2B03-4945-9F14-314D0255B910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FA4A2-9AC3-4099-A877-6C4CCCDEE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52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294E5-2B03-4945-9F14-314D0255B910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FA4A2-9AC3-4099-A877-6C4CCCDEE3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08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news/business-4559514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likely are women to start a business compared to men?</a:t>
            </a:r>
          </a:p>
          <a:p>
            <a:r>
              <a:rPr lang="en-GB" dirty="0" smtClean="0"/>
              <a:t>How many businesses are started everyday in the UK?</a:t>
            </a:r>
          </a:p>
          <a:p>
            <a:r>
              <a:rPr lang="en-GB" dirty="0" smtClean="0"/>
              <a:t>How many jobs do small businesses in the UK account for?</a:t>
            </a:r>
          </a:p>
          <a:p>
            <a:endParaRPr lang="en-GB" dirty="0"/>
          </a:p>
          <a:p>
            <a:r>
              <a:rPr lang="en-GB" smtClean="0">
                <a:hlinkClick r:id="rId2"/>
              </a:rPr>
              <a:t>https://www.bbc.co.uk/news/business-45595143</a:t>
            </a:r>
            <a:r>
              <a:rPr lang="en-GB" smtClean="0"/>
              <a:t> 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968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Scott</dc:creator>
  <cp:lastModifiedBy>Jane Scott</cp:lastModifiedBy>
  <cp:revision>2</cp:revision>
  <dcterms:created xsi:type="dcterms:W3CDTF">2018-09-21T07:55:18Z</dcterms:created>
  <dcterms:modified xsi:type="dcterms:W3CDTF">2018-09-21T08:04:31Z</dcterms:modified>
</cp:coreProperties>
</file>