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2" r:id="rId4"/>
  </p:sldMasterIdLst>
  <p:notesMasterIdLst>
    <p:notesMasterId r:id="rId28"/>
  </p:notesMasterIdLst>
  <p:handoutMasterIdLst>
    <p:handoutMasterId r:id="rId29"/>
  </p:handoutMasterIdLst>
  <p:sldIdLst>
    <p:sldId id="270" r:id="rId5"/>
    <p:sldId id="273" r:id="rId6"/>
    <p:sldId id="271" r:id="rId7"/>
    <p:sldId id="274" r:id="rId8"/>
    <p:sldId id="272" r:id="rId9"/>
    <p:sldId id="256" r:id="rId10"/>
    <p:sldId id="265" r:id="rId11"/>
    <p:sldId id="257" r:id="rId12"/>
    <p:sldId id="277" r:id="rId13"/>
    <p:sldId id="278" r:id="rId14"/>
    <p:sldId id="258" r:id="rId15"/>
    <p:sldId id="276" r:id="rId16"/>
    <p:sldId id="279" r:id="rId17"/>
    <p:sldId id="282" r:id="rId18"/>
    <p:sldId id="283" r:id="rId19"/>
    <p:sldId id="284" r:id="rId20"/>
    <p:sldId id="268" r:id="rId21"/>
    <p:sldId id="280" r:id="rId22"/>
    <p:sldId id="281" r:id="rId23"/>
    <p:sldId id="285" r:id="rId24"/>
    <p:sldId id="259" r:id="rId25"/>
    <p:sldId id="266" r:id="rId26"/>
    <p:sldId id="262" r:id="rId27"/>
  </p:sldIdLst>
  <p:sldSz cx="12192000" cy="6858000"/>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06D738-B721-5F40-B67E-BBBB2F59A781}" v="1163" dt="2020-09-04T14:28:22.1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33"/>
  </p:normalViewPr>
  <p:slideViewPr>
    <p:cSldViewPr snapToGrid="0">
      <p:cViewPr varScale="1">
        <p:scale>
          <a:sx n="88" d="100"/>
          <a:sy n="88" d="100"/>
        </p:scale>
        <p:origin x="69" y="3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h Roberts" userId="3a234527-a7ab-4b1d-95f1-aee1926be7f5" providerId="ADAL" clId="{D906D738-B721-5F40-B67E-BBBB2F59A781}"/>
    <pc:docChg chg="custSel mod addSld delSld modSld sldOrd">
      <pc:chgData name="Hannah Roberts" userId="3a234527-a7ab-4b1d-95f1-aee1926be7f5" providerId="ADAL" clId="{D906D738-B721-5F40-B67E-BBBB2F59A781}" dt="2020-09-04T14:28:22.133" v="4646" actId="20577"/>
      <pc:docMkLst>
        <pc:docMk/>
      </pc:docMkLst>
      <pc:sldChg chg="modSp mod">
        <pc:chgData name="Hannah Roberts" userId="3a234527-a7ab-4b1d-95f1-aee1926be7f5" providerId="ADAL" clId="{D906D738-B721-5F40-B67E-BBBB2F59A781}" dt="2020-09-04T14:26:20.329" v="4523" actId="20577"/>
        <pc:sldMkLst>
          <pc:docMk/>
          <pc:sldMk cId="1600021595" sldId="256"/>
        </pc:sldMkLst>
        <pc:spChg chg="mod">
          <ac:chgData name="Hannah Roberts" userId="3a234527-a7ab-4b1d-95f1-aee1926be7f5" providerId="ADAL" clId="{D906D738-B721-5F40-B67E-BBBB2F59A781}" dt="2020-09-04T14:03:34.703" v="4367" actId="20577"/>
          <ac:spMkLst>
            <pc:docMk/>
            <pc:sldMk cId="1600021595" sldId="256"/>
            <ac:spMk id="2" creationId="{10F5F0C8-9292-4E42-997B-D900EBEFE3A4}"/>
          </ac:spMkLst>
        </pc:spChg>
        <pc:spChg chg="mod">
          <ac:chgData name="Hannah Roberts" userId="3a234527-a7ab-4b1d-95f1-aee1926be7f5" providerId="ADAL" clId="{D906D738-B721-5F40-B67E-BBBB2F59A781}" dt="2020-09-04T14:26:20.329" v="4523" actId="20577"/>
          <ac:spMkLst>
            <pc:docMk/>
            <pc:sldMk cId="1600021595" sldId="256"/>
            <ac:spMk id="4" creationId="{00000000-0000-0000-0000-000000000000}"/>
          </ac:spMkLst>
        </pc:spChg>
      </pc:sldChg>
      <pc:sldChg chg="addSp delSp modSp mod delDesignElem">
        <pc:chgData name="Hannah Roberts" userId="3a234527-a7ab-4b1d-95f1-aee1926be7f5" providerId="ADAL" clId="{D906D738-B721-5F40-B67E-BBBB2F59A781}" dt="2020-09-04T08:03:34.841" v="403" actId="20577"/>
        <pc:sldMkLst>
          <pc:docMk/>
          <pc:sldMk cId="1553948678" sldId="257"/>
        </pc:sldMkLst>
        <pc:spChg chg="mod">
          <ac:chgData name="Hannah Roberts" userId="3a234527-a7ab-4b1d-95f1-aee1926be7f5" providerId="ADAL" clId="{D906D738-B721-5F40-B67E-BBBB2F59A781}" dt="2020-09-04T08:00:50.421" v="214" actId="26606"/>
          <ac:spMkLst>
            <pc:docMk/>
            <pc:sldMk cId="1553948678" sldId="257"/>
            <ac:spMk id="2" creationId="{214D18D4-21E2-4156-B2F9-239497AD2109}"/>
          </ac:spMkLst>
        </pc:spChg>
        <pc:spChg chg="add">
          <ac:chgData name="Hannah Roberts" userId="3a234527-a7ab-4b1d-95f1-aee1926be7f5" providerId="ADAL" clId="{D906D738-B721-5F40-B67E-BBBB2F59A781}" dt="2020-09-04T08:00:50.421" v="214" actId="26606"/>
          <ac:spMkLst>
            <pc:docMk/>
            <pc:sldMk cId="1553948678" sldId="257"/>
            <ac:spMk id="7" creationId="{2DC18BC7-5FF5-42FD-8163-C0D34837F567}"/>
          </ac:spMkLst>
        </pc:spChg>
        <pc:spChg chg="del">
          <ac:chgData name="Hannah Roberts" userId="3a234527-a7ab-4b1d-95f1-aee1926be7f5" providerId="ADAL" clId="{D906D738-B721-5F40-B67E-BBBB2F59A781}" dt="2020-09-04T07:58:01.276" v="4"/>
          <ac:spMkLst>
            <pc:docMk/>
            <pc:sldMk cId="1553948678" sldId="257"/>
            <ac:spMk id="17" creationId="{93F0ADB5-A0B4-4B01-A8C4-FDC34CE22BD4}"/>
          </ac:spMkLst>
        </pc:spChg>
        <pc:spChg chg="del">
          <ac:chgData name="Hannah Roberts" userId="3a234527-a7ab-4b1d-95f1-aee1926be7f5" providerId="ADAL" clId="{D906D738-B721-5F40-B67E-BBBB2F59A781}" dt="2020-09-04T07:58:01.276" v="4"/>
          <ac:spMkLst>
            <pc:docMk/>
            <pc:sldMk cId="1553948678" sldId="257"/>
            <ac:spMk id="19" creationId="{AA6D0FDE-0241-4C21-A720-A69475358235}"/>
          </ac:spMkLst>
        </pc:spChg>
        <pc:graphicFrameChg chg="mod modGraphic">
          <ac:chgData name="Hannah Roberts" userId="3a234527-a7ab-4b1d-95f1-aee1926be7f5" providerId="ADAL" clId="{D906D738-B721-5F40-B67E-BBBB2F59A781}" dt="2020-09-04T08:03:34.841" v="403" actId="20577"/>
          <ac:graphicFrameMkLst>
            <pc:docMk/>
            <pc:sldMk cId="1553948678" sldId="257"/>
            <ac:graphicFrameMk id="5" creationId="{07BC289F-89DB-47ED-8DE5-27278F8F2ABB}"/>
          </ac:graphicFrameMkLst>
        </pc:graphicFrameChg>
      </pc:sldChg>
      <pc:sldChg chg="addSp delSp modSp mod delAnim delDesignElem">
        <pc:chgData name="Hannah Roberts" userId="3a234527-a7ab-4b1d-95f1-aee1926be7f5" providerId="ADAL" clId="{D906D738-B721-5F40-B67E-BBBB2F59A781}" dt="2020-09-04T08:19:43.866" v="437"/>
        <pc:sldMkLst>
          <pc:docMk/>
          <pc:sldMk cId="3976157754" sldId="258"/>
        </pc:sldMkLst>
        <pc:spChg chg="del">
          <ac:chgData name="Hannah Roberts" userId="3a234527-a7ab-4b1d-95f1-aee1926be7f5" providerId="ADAL" clId="{D906D738-B721-5F40-B67E-BBBB2F59A781}" dt="2020-09-04T08:12:00.416" v="404" actId="478"/>
          <ac:spMkLst>
            <pc:docMk/>
            <pc:sldMk cId="3976157754" sldId="258"/>
            <ac:spMk id="2" creationId="{9BA2FB96-7D32-457F-BE7D-52CFC8384C1B}"/>
          </ac:spMkLst>
        </pc:spChg>
        <pc:spChg chg="del">
          <ac:chgData name="Hannah Roberts" userId="3a234527-a7ab-4b1d-95f1-aee1926be7f5" providerId="ADAL" clId="{D906D738-B721-5F40-B67E-BBBB2F59A781}" dt="2020-09-04T08:12:21.107" v="406" actId="478"/>
          <ac:spMkLst>
            <pc:docMk/>
            <pc:sldMk cId="3976157754" sldId="258"/>
            <ac:spMk id="4" creationId="{4FEE7375-58C5-4641-88F2-BAA642F937B1}"/>
          </ac:spMkLst>
        </pc:spChg>
        <pc:spChg chg="add del mod">
          <ac:chgData name="Hannah Roberts" userId="3a234527-a7ab-4b1d-95f1-aee1926be7f5" providerId="ADAL" clId="{D906D738-B721-5F40-B67E-BBBB2F59A781}" dt="2020-09-04T08:12:23.497" v="407" actId="478"/>
          <ac:spMkLst>
            <pc:docMk/>
            <pc:sldMk cId="3976157754" sldId="258"/>
            <ac:spMk id="7" creationId="{94AC8669-733F-D440-A6BA-D0B334C9F401}"/>
          </ac:spMkLst>
        </pc:spChg>
        <pc:spChg chg="add mod">
          <ac:chgData name="Hannah Roberts" userId="3a234527-a7ab-4b1d-95f1-aee1926be7f5" providerId="ADAL" clId="{D906D738-B721-5F40-B67E-BBBB2F59A781}" dt="2020-09-04T08:19:43.866" v="437"/>
          <ac:spMkLst>
            <pc:docMk/>
            <pc:sldMk cId="3976157754" sldId="258"/>
            <ac:spMk id="9" creationId="{F2795904-B3C9-7548-A1A4-23F97CA0EAA9}"/>
          </ac:spMkLst>
        </pc:spChg>
        <pc:spChg chg="del">
          <ac:chgData name="Hannah Roberts" userId="3a234527-a7ab-4b1d-95f1-aee1926be7f5" providerId="ADAL" clId="{D906D738-B721-5F40-B67E-BBBB2F59A781}" dt="2020-09-04T07:58:01.276" v="4"/>
          <ac:spMkLst>
            <pc:docMk/>
            <pc:sldMk cId="3976157754" sldId="258"/>
            <ac:spMk id="11" creationId="{4E866FF9-A729-45F0-A163-10E89E871602}"/>
          </ac:spMkLst>
        </pc:spChg>
        <pc:spChg chg="del">
          <ac:chgData name="Hannah Roberts" userId="3a234527-a7ab-4b1d-95f1-aee1926be7f5" providerId="ADAL" clId="{D906D738-B721-5F40-B67E-BBBB2F59A781}" dt="2020-09-04T07:58:01.276" v="4"/>
          <ac:spMkLst>
            <pc:docMk/>
            <pc:sldMk cId="3976157754" sldId="258"/>
            <ac:spMk id="13" creationId="{A804366F-2366-4688-98E7-B101C7BC6146}"/>
          </ac:spMkLst>
        </pc:spChg>
        <pc:graphicFrameChg chg="mod">
          <ac:chgData name="Hannah Roberts" userId="3a234527-a7ab-4b1d-95f1-aee1926be7f5" providerId="ADAL" clId="{D906D738-B721-5F40-B67E-BBBB2F59A781}" dt="2020-09-04T08:12:35.729" v="411" actId="478"/>
          <ac:graphicFrameMkLst>
            <pc:docMk/>
            <pc:sldMk cId="3976157754" sldId="258"/>
            <ac:graphicFrameMk id="6" creationId="{43687C88-78F5-4058-9790-26298B307F64}"/>
          </ac:graphicFrameMkLst>
        </pc:graphicFrameChg>
        <pc:picChg chg="del">
          <ac:chgData name="Hannah Roberts" userId="3a234527-a7ab-4b1d-95f1-aee1926be7f5" providerId="ADAL" clId="{D906D738-B721-5F40-B67E-BBBB2F59A781}" dt="2020-09-04T08:12:14.981" v="405" actId="478"/>
          <ac:picMkLst>
            <pc:docMk/>
            <pc:sldMk cId="3976157754" sldId="258"/>
            <ac:picMk id="3" creationId="{25B361D1-1BCB-48EA-ABA1-14CE1462A714}"/>
          </ac:picMkLst>
        </pc:picChg>
        <pc:picChg chg="add">
          <ac:chgData name="Hannah Roberts" userId="3a234527-a7ab-4b1d-95f1-aee1926be7f5" providerId="ADAL" clId="{D906D738-B721-5F40-B67E-BBBB2F59A781}" dt="2020-09-04T08:18:12.539" v="431"/>
          <ac:picMkLst>
            <pc:docMk/>
            <pc:sldMk cId="3976157754" sldId="258"/>
            <ac:picMk id="8" creationId="{AAAAF2BF-C73D-BC4E-ACA6-AC49A4A2430B}"/>
          </ac:picMkLst>
        </pc:picChg>
      </pc:sldChg>
      <pc:sldChg chg="addSp delSp modSp mod modAnim delDesignElem modNotesTx">
        <pc:chgData name="Hannah Roberts" userId="3a234527-a7ab-4b1d-95f1-aee1926be7f5" providerId="ADAL" clId="{D906D738-B721-5F40-B67E-BBBB2F59A781}" dt="2020-09-04T14:22:52.935" v="4382" actId="1076"/>
        <pc:sldMkLst>
          <pc:docMk/>
          <pc:sldMk cId="2858055142" sldId="259"/>
        </pc:sldMkLst>
        <pc:spChg chg="mod">
          <ac:chgData name="Hannah Roberts" userId="3a234527-a7ab-4b1d-95f1-aee1926be7f5" providerId="ADAL" clId="{D906D738-B721-5F40-B67E-BBBB2F59A781}" dt="2020-09-04T10:48:06.175" v="986" actId="20577"/>
          <ac:spMkLst>
            <pc:docMk/>
            <pc:sldMk cId="2858055142" sldId="259"/>
            <ac:spMk id="2" creationId="{89B4AD92-3A93-4515-AAC1-2105E042B90A}"/>
          </ac:spMkLst>
        </pc:spChg>
        <pc:spChg chg="add del mod">
          <ac:chgData name="Hannah Roberts" userId="3a234527-a7ab-4b1d-95f1-aee1926be7f5" providerId="ADAL" clId="{D906D738-B721-5F40-B67E-BBBB2F59A781}" dt="2020-09-04T10:48:23.974" v="1030" actId="478"/>
          <ac:spMkLst>
            <pc:docMk/>
            <pc:sldMk cId="2858055142" sldId="259"/>
            <ac:spMk id="4" creationId="{A31573F9-2B67-EA47-9A17-521788BB80BA}"/>
          </ac:spMkLst>
        </pc:spChg>
        <pc:spChg chg="add mod">
          <ac:chgData name="Hannah Roberts" userId="3a234527-a7ab-4b1d-95f1-aee1926be7f5" providerId="ADAL" clId="{D906D738-B721-5F40-B67E-BBBB2F59A781}" dt="2020-09-04T10:48:46.068" v="1147" actId="20577"/>
          <ac:spMkLst>
            <pc:docMk/>
            <pc:sldMk cId="2858055142" sldId="259"/>
            <ac:spMk id="6" creationId="{4117D078-D4F1-B34E-8D17-9585D52CBD99}"/>
          </ac:spMkLst>
        </pc:spChg>
        <pc:spChg chg="add mod">
          <ac:chgData name="Hannah Roberts" userId="3a234527-a7ab-4b1d-95f1-aee1926be7f5" providerId="ADAL" clId="{D906D738-B721-5F40-B67E-BBBB2F59A781}" dt="2020-09-04T13:59:07.147" v="4176" actId="20577"/>
          <ac:spMkLst>
            <pc:docMk/>
            <pc:sldMk cId="2858055142" sldId="259"/>
            <ac:spMk id="7" creationId="{CDE5FF21-5C83-CB40-B4AC-511A838BA115}"/>
          </ac:spMkLst>
        </pc:spChg>
        <pc:spChg chg="del">
          <ac:chgData name="Hannah Roberts" userId="3a234527-a7ab-4b1d-95f1-aee1926be7f5" providerId="ADAL" clId="{D906D738-B721-5F40-B67E-BBBB2F59A781}" dt="2020-09-04T07:58:01.276" v="4"/>
          <ac:spMkLst>
            <pc:docMk/>
            <pc:sldMk cId="2858055142" sldId="259"/>
            <ac:spMk id="10" creationId="{419501C6-F015-4273-AF88-E0F6C853899F}"/>
          </ac:spMkLst>
        </pc:spChg>
        <pc:spChg chg="del">
          <ac:chgData name="Hannah Roberts" userId="3a234527-a7ab-4b1d-95f1-aee1926be7f5" providerId="ADAL" clId="{D906D738-B721-5F40-B67E-BBBB2F59A781}" dt="2020-09-04T07:58:01.276" v="4"/>
          <ac:spMkLst>
            <pc:docMk/>
            <pc:sldMk cId="2858055142" sldId="259"/>
            <ac:spMk id="12" creationId="{CA677DB7-5829-45BD-9754-5EC484CC4253}"/>
          </ac:spMkLst>
        </pc:spChg>
        <pc:spChg chg="add mod">
          <ac:chgData name="Hannah Roberts" userId="3a234527-a7ab-4b1d-95f1-aee1926be7f5" providerId="ADAL" clId="{D906D738-B721-5F40-B67E-BBBB2F59A781}" dt="2020-09-04T14:13:37.473" v="4377" actId="1076"/>
          <ac:spMkLst>
            <pc:docMk/>
            <pc:sldMk cId="2858055142" sldId="259"/>
            <ac:spMk id="13" creationId="{52C45C83-0BF0-3942-BBD1-73714AB017FC}"/>
          </ac:spMkLst>
        </pc:spChg>
        <pc:picChg chg="del mod">
          <ac:chgData name="Hannah Roberts" userId="3a234527-a7ab-4b1d-95f1-aee1926be7f5" providerId="ADAL" clId="{D906D738-B721-5F40-B67E-BBBB2F59A781}" dt="2020-09-04T10:48:10.866" v="992" actId="478"/>
          <ac:picMkLst>
            <pc:docMk/>
            <pc:sldMk cId="2858055142" sldId="259"/>
            <ac:picMk id="5" creationId="{071DCB53-6386-43F6-BD0B-3FC09A84684A}"/>
          </ac:picMkLst>
        </pc:picChg>
        <pc:picChg chg="del">
          <ac:chgData name="Hannah Roberts" userId="3a234527-a7ab-4b1d-95f1-aee1926be7f5" providerId="ADAL" clId="{D906D738-B721-5F40-B67E-BBBB2F59A781}" dt="2020-09-04T10:48:08.640" v="987" actId="478"/>
          <ac:picMkLst>
            <pc:docMk/>
            <pc:sldMk cId="2858055142" sldId="259"/>
            <ac:picMk id="8" creationId="{DF845D40-E91B-4FAD-A17B-75B85D3EF314}"/>
          </ac:picMkLst>
        </pc:picChg>
        <pc:picChg chg="del">
          <ac:chgData name="Hannah Roberts" userId="3a234527-a7ab-4b1d-95f1-aee1926be7f5" providerId="ADAL" clId="{D906D738-B721-5F40-B67E-BBBB2F59A781}" dt="2020-09-04T10:48:09.258" v="988" actId="478"/>
          <ac:picMkLst>
            <pc:docMk/>
            <pc:sldMk cId="2858055142" sldId="259"/>
            <ac:picMk id="9" creationId="{1DF0A6D6-08BC-457B-8766-8F9BBD88A831}"/>
          </ac:picMkLst>
        </pc:picChg>
        <pc:picChg chg="del">
          <ac:chgData name="Hannah Roberts" userId="3a234527-a7ab-4b1d-95f1-aee1926be7f5" providerId="ADAL" clId="{D906D738-B721-5F40-B67E-BBBB2F59A781}" dt="2020-09-04T10:48:10.296" v="990" actId="478"/>
          <ac:picMkLst>
            <pc:docMk/>
            <pc:sldMk cId="2858055142" sldId="259"/>
            <ac:picMk id="11" creationId="{F2172C3E-235E-48BB-9231-1F57477D4CC9}"/>
          </ac:picMkLst>
        </pc:picChg>
        <pc:picChg chg="add mod">
          <ac:chgData name="Hannah Roberts" userId="3a234527-a7ab-4b1d-95f1-aee1926be7f5" providerId="ADAL" clId="{D906D738-B721-5F40-B67E-BBBB2F59A781}" dt="2020-09-04T14:22:52.935" v="4382" actId="1076"/>
          <ac:picMkLst>
            <pc:docMk/>
            <pc:sldMk cId="2858055142" sldId="259"/>
            <ac:picMk id="14" creationId="{74ED828A-FADC-C047-9A6A-4DC126B50A73}"/>
          </ac:picMkLst>
        </pc:picChg>
        <pc:picChg chg="del">
          <ac:chgData name="Hannah Roberts" userId="3a234527-a7ab-4b1d-95f1-aee1926be7f5" providerId="ADAL" clId="{D906D738-B721-5F40-B67E-BBBB2F59A781}" dt="2020-09-04T10:48:09.839" v="989" actId="478"/>
          <ac:picMkLst>
            <pc:docMk/>
            <pc:sldMk cId="2858055142" sldId="259"/>
            <ac:picMk id="1026" creationId="{41B9203C-4D43-4DE1-9D21-6E69CE0CD462}"/>
          </ac:picMkLst>
        </pc:picChg>
      </pc:sldChg>
      <pc:sldChg chg="delSp modSp del mod delAnim modAnim">
        <pc:chgData name="Hannah Roberts" userId="3a234527-a7ab-4b1d-95f1-aee1926be7f5" providerId="ADAL" clId="{D906D738-B721-5F40-B67E-BBBB2F59A781}" dt="2020-09-04T14:02:42.676" v="4359" actId="2696"/>
        <pc:sldMkLst>
          <pc:docMk/>
          <pc:sldMk cId="3282971783" sldId="260"/>
        </pc:sldMkLst>
        <pc:spChg chg="mod">
          <ac:chgData name="Hannah Roberts" userId="3a234527-a7ab-4b1d-95f1-aee1926be7f5" providerId="ADAL" clId="{D906D738-B721-5F40-B67E-BBBB2F59A781}" dt="2020-09-04T08:00:43.258" v="213"/>
          <ac:spMkLst>
            <pc:docMk/>
            <pc:sldMk cId="3282971783" sldId="260"/>
            <ac:spMk id="2" creationId="{E59B7C46-4F75-457A-8DEA-070FE1D8CF7F}"/>
          </ac:spMkLst>
        </pc:spChg>
        <pc:spChg chg="mod">
          <ac:chgData name="Hannah Roberts" userId="3a234527-a7ab-4b1d-95f1-aee1926be7f5" providerId="ADAL" clId="{D906D738-B721-5F40-B67E-BBBB2F59A781}" dt="2020-09-04T10:48:51.995" v="1148" actId="20577"/>
          <ac:spMkLst>
            <pc:docMk/>
            <pc:sldMk cId="3282971783" sldId="260"/>
            <ac:spMk id="3" creationId="{AAC4A650-6BA3-4B71-80FE-6FBE10D18958}"/>
          </ac:spMkLst>
        </pc:spChg>
        <pc:spChg chg="del">
          <ac:chgData name="Hannah Roberts" userId="3a234527-a7ab-4b1d-95f1-aee1926be7f5" providerId="ADAL" clId="{D906D738-B721-5F40-B67E-BBBB2F59A781}" dt="2020-09-04T10:47:41.268" v="971" actId="478"/>
          <ac:spMkLst>
            <pc:docMk/>
            <pc:sldMk cId="3282971783" sldId="260"/>
            <ac:spMk id="5" creationId="{A8445276-E056-411D-8B0D-F0BA21845948}"/>
          </ac:spMkLst>
        </pc:spChg>
        <pc:picChg chg="del">
          <ac:chgData name="Hannah Roberts" userId="3a234527-a7ab-4b1d-95f1-aee1926be7f5" providerId="ADAL" clId="{D906D738-B721-5F40-B67E-BBBB2F59A781}" dt="2020-09-04T10:47:38.325" v="970" actId="478"/>
          <ac:picMkLst>
            <pc:docMk/>
            <pc:sldMk cId="3282971783" sldId="260"/>
            <ac:picMk id="4" creationId="{44D96564-5A56-4DE0-9DFE-C6796D16ED79}"/>
          </ac:picMkLst>
        </pc:picChg>
      </pc:sldChg>
      <pc:sldChg chg="modSp mod modAnim">
        <pc:chgData name="Hannah Roberts" userId="3a234527-a7ab-4b1d-95f1-aee1926be7f5" providerId="ADAL" clId="{D906D738-B721-5F40-B67E-BBBB2F59A781}" dt="2020-09-04T13:35:54.465" v="3817" actId="20577"/>
        <pc:sldMkLst>
          <pc:docMk/>
          <pc:sldMk cId="8300567" sldId="262"/>
        </pc:sldMkLst>
        <pc:spChg chg="mod">
          <ac:chgData name="Hannah Roberts" userId="3a234527-a7ab-4b1d-95f1-aee1926be7f5" providerId="ADAL" clId="{D906D738-B721-5F40-B67E-BBBB2F59A781}" dt="2020-09-04T13:33:47.959" v="3448" actId="20577"/>
          <ac:spMkLst>
            <pc:docMk/>
            <pc:sldMk cId="8300567" sldId="262"/>
            <ac:spMk id="2" creationId="{A5A97950-408F-48D3-AA44-2AF12AA36B33}"/>
          </ac:spMkLst>
        </pc:spChg>
        <pc:spChg chg="mod">
          <ac:chgData name="Hannah Roberts" userId="3a234527-a7ab-4b1d-95f1-aee1926be7f5" providerId="ADAL" clId="{D906D738-B721-5F40-B67E-BBBB2F59A781}" dt="2020-09-04T13:35:54.465" v="3817" actId="20577"/>
          <ac:spMkLst>
            <pc:docMk/>
            <pc:sldMk cId="8300567" sldId="262"/>
            <ac:spMk id="3" creationId="{5D30B647-663E-4E84-BA28-B0DADFD485C3}"/>
          </ac:spMkLst>
        </pc:spChg>
      </pc:sldChg>
      <pc:sldChg chg="modSp mod">
        <pc:chgData name="Hannah Roberts" userId="3a234527-a7ab-4b1d-95f1-aee1926be7f5" providerId="ADAL" clId="{D906D738-B721-5F40-B67E-BBBB2F59A781}" dt="2020-09-04T14:28:22.133" v="4646" actId="20577"/>
        <pc:sldMkLst>
          <pc:docMk/>
          <pc:sldMk cId="3361346824" sldId="265"/>
        </pc:sldMkLst>
        <pc:spChg chg="mod">
          <ac:chgData name="Hannah Roberts" userId="3a234527-a7ab-4b1d-95f1-aee1926be7f5" providerId="ADAL" clId="{D906D738-B721-5F40-B67E-BBBB2F59A781}" dt="2020-09-04T07:59:13.875" v="83" actId="20577"/>
          <ac:spMkLst>
            <pc:docMk/>
            <pc:sldMk cId="3361346824" sldId="265"/>
            <ac:spMk id="2" creationId="{E62D61F9-9202-4C2B-B981-38B40A3E1564}"/>
          </ac:spMkLst>
        </pc:spChg>
        <pc:graphicFrameChg chg="mod">
          <ac:chgData name="Hannah Roberts" userId="3a234527-a7ab-4b1d-95f1-aee1926be7f5" providerId="ADAL" clId="{D906D738-B721-5F40-B67E-BBBB2F59A781}" dt="2020-09-04T14:28:22.133" v="4646" actId="20577"/>
          <ac:graphicFrameMkLst>
            <pc:docMk/>
            <pc:sldMk cId="3361346824" sldId="265"/>
            <ac:graphicFrameMk id="5" creationId="{0A12E8A0-069D-407D-B4B4-FBC0671C686B}"/>
          </ac:graphicFrameMkLst>
        </pc:graphicFrameChg>
      </pc:sldChg>
      <pc:sldChg chg="addSp delSp modSp mod ord setBg delAnim">
        <pc:chgData name="Hannah Roberts" userId="3a234527-a7ab-4b1d-95f1-aee1926be7f5" providerId="ADAL" clId="{D906D738-B721-5F40-B67E-BBBB2F59A781}" dt="2020-09-04T14:25:44.315" v="4422" actId="1076"/>
        <pc:sldMkLst>
          <pc:docMk/>
          <pc:sldMk cId="3236708157" sldId="266"/>
        </pc:sldMkLst>
        <pc:spChg chg="mod">
          <ac:chgData name="Hannah Roberts" userId="3a234527-a7ab-4b1d-95f1-aee1926be7f5" providerId="ADAL" clId="{D906D738-B721-5F40-B67E-BBBB2F59A781}" dt="2020-09-04T14:25:26.244" v="4416" actId="26606"/>
          <ac:spMkLst>
            <pc:docMk/>
            <pc:sldMk cId="3236708157" sldId="266"/>
            <ac:spMk id="2" creationId="{8BF59E93-6EA7-4B4D-841F-5C8E88122B9C}"/>
          </ac:spMkLst>
        </pc:spChg>
        <pc:spChg chg="del">
          <ac:chgData name="Hannah Roberts" userId="3a234527-a7ab-4b1d-95f1-aee1926be7f5" providerId="ADAL" clId="{D906D738-B721-5F40-B67E-BBBB2F59A781}" dt="2020-09-04T08:13:04.949" v="413" actId="478"/>
          <ac:spMkLst>
            <pc:docMk/>
            <pc:sldMk cId="3236708157" sldId="266"/>
            <ac:spMk id="3" creationId="{5BA95A5E-4DC1-4341-9B9F-FEB61B64434C}"/>
          </ac:spMkLst>
        </pc:spChg>
        <pc:spChg chg="add mod">
          <ac:chgData name="Hannah Roberts" userId="3a234527-a7ab-4b1d-95f1-aee1926be7f5" providerId="ADAL" clId="{D906D738-B721-5F40-B67E-BBBB2F59A781}" dt="2020-09-04T14:25:38.202" v="4420" actId="1076"/>
          <ac:spMkLst>
            <pc:docMk/>
            <pc:sldMk cId="3236708157" sldId="266"/>
            <ac:spMk id="6" creationId="{A9FA72A9-D2F2-BF4A-B8BC-F087E8529237}"/>
          </ac:spMkLst>
        </pc:spChg>
        <pc:spChg chg="add del">
          <ac:chgData name="Hannah Roberts" userId="3a234527-a7ab-4b1d-95f1-aee1926be7f5" providerId="ADAL" clId="{D906D738-B721-5F40-B67E-BBBB2F59A781}" dt="2020-09-04T14:25:26.244" v="4416" actId="26606"/>
          <ac:spMkLst>
            <pc:docMk/>
            <pc:sldMk cId="3236708157" sldId="266"/>
            <ac:spMk id="12" creationId="{B9A6A8C2-8B3A-4AD3-AFCC-F1D3F1F02D3F}"/>
          </ac:spMkLst>
        </pc:spChg>
        <pc:spChg chg="add del">
          <ac:chgData name="Hannah Roberts" userId="3a234527-a7ab-4b1d-95f1-aee1926be7f5" providerId="ADAL" clId="{D906D738-B721-5F40-B67E-BBBB2F59A781}" dt="2020-09-04T14:25:26.244" v="4416" actId="26606"/>
          <ac:spMkLst>
            <pc:docMk/>
            <pc:sldMk cId="3236708157" sldId="266"/>
            <ac:spMk id="14" creationId="{CDF64937-39B5-4AB3-A2EF-EA689BA6087B}"/>
          </ac:spMkLst>
        </pc:spChg>
        <pc:spChg chg="add">
          <ac:chgData name="Hannah Roberts" userId="3a234527-a7ab-4b1d-95f1-aee1926be7f5" providerId="ADAL" clId="{D906D738-B721-5F40-B67E-BBBB2F59A781}" dt="2020-09-04T14:25:26.244" v="4416" actId="26606"/>
          <ac:spMkLst>
            <pc:docMk/>
            <pc:sldMk cId="3236708157" sldId="266"/>
            <ac:spMk id="19" creationId="{7A816DFB-8B0F-47B3-BC12-7B9F59B4EC58}"/>
          </ac:spMkLst>
        </pc:spChg>
        <pc:spChg chg="add">
          <ac:chgData name="Hannah Roberts" userId="3a234527-a7ab-4b1d-95f1-aee1926be7f5" providerId="ADAL" clId="{D906D738-B721-5F40-B67E-BBBB2F59A781}" dt="2020-09-04T14:25:26.244" v="4416" actId="26606"/>
          <ac:spMkLst>
            <pc:docMk/>
            <pc:sldMk cId="3236708157" sldId="266"/>
            <ac:spMk id="21" creationId="{E87D435C-84AC-4E27-9CD3-0AAAF73EB28F}"/>
          </ac:spMkLst>
        </pc:spChg>
        <pc:spChg chg="add">
          <ac:chgData name="Hannah Roberts" userId="3a234527-a7ab-4b1d-95f1-aee1926be7f5" providerId="ADAL" clId="{D906D738-B721-5F40-B67E-BBBB2F59A781}" dt="2020-09-04T14:25:26.244" v="4416" actId="26606"/>
          <ac:spMkLst>
            <pc:docMk/>
            <pc:sldMk cId="3236708157" sldId="266"/>
            <ac:spMk id="23" creationId="{EFA4C881-BF60-416C-A273-70541298EEB4}"/>
          </ac:spMkLst>
        </pc:spChg>
        <pc:picChg chg="del">
          <ac:chgData name="Hannah Roberts" userId="3a234527-a7ab-4b1d-95f1-aee1926be7f5" providerId="ADAL" clId="{D906D738-B721-5F40-B67E-BBBB2F59A781}" dt="2020-09-04T08:13:00.654" v="412" actId="478"/>
          <ac:picMkLst>
            <pc:docMk/>
            <pc:sldMk cId="3236708157" sldId="266"/>
            <ac:picMk id="4" creationId="{3A877D98-4C27-4FDD-B539-A69505D90C26}"/>
          </ac:picMkLst>
        </pc:picChg>
        <pc:picChg chg="add mod">
          <ac:chgData name="Hannah Roberts" userId="3a234527-a7ab-4b1d-95f1-aee1926be7f5" providerId="ADAL" clId="{D906D738-B721-5F40-B67E-BBBB2F59A781}" dt="2020-09-04T14:25:44.315" v="4422" actId="1076"/>
          <ac:picMkLst>
            <pc:docMk/>
            <pc:sldMk cId="3236708157" sldId="266"/>
            <ac:picMk id="7" creationId="{2392F3C1-AEC7-5F48-BD2A-FD366F30B9DC}"/>
          </ac:picMkLst>
        </pc:picChg>
      </pc:sldChg>
      <pc:sldChg chg="del">
        <pc:chgData name="Hannah Roberts" userId="3a234527-a7ab-4b1d-95f1-aee1926be7f5" providerId="ADAL" clId="{D906D738-B721-5F40-B67E-BBBB2F59A781}" dt="2020-09-04T10:47:33.987" v="969" actId="2696"/>
        <pc:sldMkLst>
          <pc:docMk/>
          <pc:sldMk cId="2034832829" sldId="267"/>
        </pc:sldMkLst>
      </pc:sldChg>
      <pc:sldChg chg="addSp delSp modSp mod ord setBg">
        <pc:chgData name="Hannah Roberts" userId="3a234527-a7ab-4b1d-95f1-aee1926be7f5" providerId="ADAL" clId="{D906D738-B721-5F40-B67E-BBBB2F59A781}" dt="2020-09-04T13:32:22.830" v="3324" actId="1076"/>
        <pc:sldMkLst>
          <pc:docMk/>
          <pc:sldMk cId="3529236591" sldId="268"/>
        </pc:sldMkLst>
        <pc:spChg chg="mod">
          <ac:chgData name="Hannah Roberts" userId="3a234527-a7ab-4b1d-95f1-aee1926be7f5" providerId="ADAL" clId="{D906D738-B721-5F40-B67E-BBBB2F59A781}" dt="2020-09-04T13:32:09.506" v="3318" actId="14100"/>
          <ac:spMkLst>
            <pc:docMk/>
            <pc:sldMk cId="3529236591" sldId="268"/>
            <ac:spMk id="2" creationId="{735A4446-E05B-4D00-B535-2F2A213B1BF0}"/>
          </ac:spMkLst>
        </pc:spChg>
        <pc:spChg chg="mod">
          <ac:chgData name="Hannah Roberts" userId="3a234527-a7ab-4b1d-95f1-aee1926be7f5" providerId="ADAL" clId="{D906D738-B721-5F40-B67E-BBBB2F59A781}" dt="2020-09-04T13:32:22.830" v="3324" actId="1076"/>
          <ac:spMkLst>
            <pc:docMk/>
            <pc:sldMk cId="3529236591" sldId="268"/>
            <ac:spMk id="3" creationId="{C78579FD-135F-4557-BCE2-5B892BC7E8F9}"/>
          </ac:spMkLst>
        </pc:spChg>
        <pc:spChg chg="ord">
          <ac:chgData name="Hannah Roberts" userId="3a234527-a7ab-4b1d-95f1-aee1926be7f5" providerId="ADAL" clId="{D906D738-B721-5F40-B67E-BBBB2F59A781}" dt="2020-09-04T11:05:38.574" v="2587" actId="26606"/>
          <ac:spMkLst>
            <pc:docMk/>
            <pc:sldMk cId="3529236591" sldId="268"/>
            <ac:spMk id="4" creationId="{C03B8566-2DDE-447C-A1F7-8D39875C1B28}"/>
          </ac:spMkLst>
        </pc:spChg>
        <pc:picChg chg="add mod">
          <ac:chgData name="Hannah Roberts" userId="3a234527-a7ab-4b1d-95f1-aee1926be7f5" providerId="ADAL" clId="{D906D738-B721-5F40-B67E-BBBB2F59A781}" dt="2020-09-04T11:05:38.574" v="2587" actId="26606"/>
          <ac:picMkLst>
            <pc:docMk/>
            <pc:sldMk cId="3529236591" sldId="268"/>
            <ac:picMk id="5" creationId="{54D21BE1-6E6F-DF45-AB9D-EB177C992564}"/>
          </ac:picMkLst>
        </pc:picChg>
        <pc:picChg chg="del">
          <ac:chgData name="Hannah Roberts" userId="3a234527-a7ab-4b1d-95f1-aee1926be7f5" providerId="ADAL" clId="{D906D738-B721-5F40-B67E-BBBB2F59A781}" dt="2020-09-04T10:47:02.388" v="897" actId="478"/>
          <ac:picMkLst>
            <pc:docMk/>
            <pc:sldMk cId="3529236591" sldId="268"/>
            <ac:picMk id="1028" creationId="{B54B5B3F-B869-440A-A17F-1283C755D361}"/>
          </ac:picMkLst>
        </pc:picChg>
      </pc:sldChg>
      <pc:sldChg chg="delSp del delDesignElem">
        <pc:chgData name="Hannah Roberts" userId="3a234527-a7ab-4b1d-95f1-aee1926be7f5" providerId="ADAL" clId="{D906D738-B721-5F40-B67E-BBBB2F59A781}" dt="2020-09-04T10:45:51.476" v="660" actId="2696"/>
        <pc:sldMkLst>
          <pc:docMk/>
          <pc:sldMk cId="2919366473" sldId="269"/>
        </pc:sldMkLst>
        <pc:spChg chg="del">
          <ac:chgData name="Hannah Roberts" userId="3a234527-a7ab-4b1d-95f1-aee1926be7f5" providerId="ADAL" clId="{D906D738-B721-5F40-B67E-BBBB2F59A781}" dt="2020-09-04T07:58:01.276" v="4"/>
          <ac:spMkLst>
            <pc:docMk/>
            <pc:sldMk cId="2919366473" sldId="269"/>
            <ac:spMk id="71" creationId="{3F47E20B-1205-4238-A82B-90EF577F32D8}"/>
          </ac:spMkLst>
        </pc:spChg>
        <pc:spChg chg="del">
          <ac:chgData name="Hannah Roberts" userId="3a234527-a7ab-4b1d-95f1-aee1926be7f5" providerId="ADAL" clId="{D906D738-B721-5F40-B67E-BBBB2F59A781}" dt="2020-09-04T07:58:01.276" v="4"/>
          <ac:spMkLst>
            <pc:docMk/>
            <pc:sldMk cId="2919366473" sldId="269"/>
            <ac:spMk id="73" creationId="{D13567AC-EB9A-47A9-B6EC-B5BDB73B113C}"/>
          </ac:spMkLst>
        </pc:spChg>
      </pc:sldChg>
      <pc:sldChg chg="modSp">
        <pc:chgData name="Hannah Roberts" userId="3a234527-a7ab-4b1d-95f1-aee1926be7f5" providerId="ADAL" clId="{D906D738-B721-5F40-B67E-BBBB2F59A781}" dt="2020-09-04T08:00:43.258" v="213"/>
        <pc:sldMkLst>
          <pc:docMk/>
          <pc:sldMk cId="2708596564" sldId="270"/>
        </pc:sldMkLst>
        <pc:spChg chg="mod">
          <ac:chgData name="Hannah Roberts" userId="3a234527-a7ab-4b1d-95f1-aee1926be7f5" providerId="ADAL" clId="{D906D738-B721-5F40-B67E-BBBB2F59A781}" dt="2020-09-04T08:00:43.258" v="213"/>
          <ac:spMkLst>
            <pc:docMk/>
            <pc:sldMk cId="2708596564" sldId="270"/>
            <ac:spMk id="2" creationId="{00000000-0000-0000-0000-000000000000}"/>
          </ac:spMkLst>
        </pc:spChg>
        <pc:spChg chg="mod">
          <ac:chgData name="Hannah Roberts" userId="3a234527-a7ab-4b1d-95f1-aee1926be7f5" providerId="ADAL" clId="{D906D738-B721-5F40-B67E-BBBB2F59A781}" dt="2020-09-04T08:00:43.258" v="213"/>
          <ac:spMkLst>
            <pc:docMk/>
            <pc:sldMk cId="2708596564" sldId="270"/>
            <ac:spMk id="3" creationId="{00000000-0000-0000-0000-000000000000}"/>
          </ac:spMkLst>
        </pc:spChg>
      </pc:sldChg>
      <pc:sldChg chg="modSp">
        <pc:chgData name="Hannah Roberts" userId="3a234527-a7ab-4b1d-95f1-aee1926be7f5" providerId="ADAL" clId="{D906D738-B721-5F40-B67E-BBBB2F59A781}" dt="2020-09-04T08:00:43.258" v="213"/>
        <pc:sldMkLst>
          <pc:docMk/>
          <pc:sldMk cId="3946765802" sldId="271"/>
        </pc:sldMkLst>
        <pc:spChg chg="mod">
          <ac:chgData name="Hannah Roberts" userId="3a234527-a7ab-4b1d-95f1-aee1926be7f5" providerId="ADAL" clId="{D906D738-B721-5F40-B67E-BBBB2F59A781}" dt="2020-09-04T08:00:43.258" v="213"/>
          <ac:spMkLst>
            <pc:docMk/>
            <pc:sldMk cId="3946765802" sldId="271"/>
            <ac:spMk id="2" creationId="{00000000-0000-0000-0000-000000000000}"/>
          </ac:spMkLst>
        </pc:spChg>
      </pc:sldChg>
      <pc:sldChg chg="modSp">
        <pc:chgData name="Hannah Roberts" userId="3a234527-a7ab-4b1d-95f1-aee1926be7f5" providerId="ADAL" clId="{D906D738-B721-5F40-B67E-BBBB2F59A781}" dt="2020-09-04T08:00:43.258" v="213"/>
        <pc:sldMkLst>
          <pc:docMk/>
          <pc:sldMk cId="2360833477" sldId="274"/>
        </pc:sldMkLst>
        <pc:spChg chg="mod">
          <ac:chgData name="Hannah Roberts" userId="3a234527-a7ab-4b1d-95f1-aee1926be7f5" providerId="ADAL" clId="{D906D738-B721-5F40-B67E-BBBB2F59A781}" dt="2020-09-04T08:00:43.258" v="213"/>
          <ac:spMkLst>
            <pc:docMk/>
            <pc:sldMk cId="2360833477" sldId="274"/>
            <ac:spMk id="2" creationId="{C2243CE0-E6D6-497F-A195-6B4E76FD1C92}"/>
          </ac:spMkLst>
        </pc:spChg>
      </pc:sldChg>
      <pc:sldChg chg="addSp delSp modSp del mod">
        <pc:chgData name="Hannah Roberts" userId="3a234527-a7ab-4b1d-95f1-aee1926be7f5" providerId="ADAL" clId="{D906D738-B721-5F40-B67E-BBBB2F59A781}" dt="2020-09-04T13:34:49.488" v="3580" actId="2696"/>
        <pc:sldMkLst>
          <pc:docMk/>
          <pc:sldMk cId="490508926" sldId="275"/>
        </pc:sldMkLst>
        <pc:spChg chg="mod">
          <ac:chgData name="Hannah Roberts" userId="3a234527-a7ab-4b1d-95f1-aee1926be7f5" providerId="ADAL" clId="{D906D738-B721-5F40-B67E-BBBB2F59A781}" dt="2020-09-04T08:00:43.258" v="213"/>
          <ac:spMkLst>
            <pc:docMk/>
            <pc:sldMk cId="490508926" sldId="275"/>
            <ac:spMk id="2" creationId="{F053CCB7-DB3F-4ED4-B4DC-63D04B2E4795}"/>
          </ac:spMkLst>
        </pc:spChg>
        <pc:spChg chg="del mod">
          <ac:chgData name="Hannah Roberts" userId="3a234527-a7ab-4b1d-95f1-aee1926be7f5" providerId="ADAL" clId="{D906D738-B721-5F40-B67E-BBBB2F59A781}" dt="2020-09-04T13:34:46.758" v="3579" actId="478"/>
          <ac:spMkLst>
            <pc:docMk/>
            <pc:sldMk cId="490508926" sldId="275"/>
            <ac:spMk id="3" creationId="{9BAAD929-3F08-4091-ACDC-75013DC77EFD}"/>
          </ac:spMkLst>
        </pc:spChg>
        <pc:spChg chg="add mod">
          <ac:chgData name="Hannah Roberts" userId="3a234527-a7ab-4b1d-95f1-aee1926be7f5" providerId="ADAL" clId="{D906D738-B721-5F40-B67E-BBBB2F59A781}" dt="2020-09-04T13:34:46.758" v="3579" actId="478"/>
          <ac:spMkLst>
            <pc:docMk/>
            <pc:sldMk cId="490508926" sldId="275"/>
            <ac:spMk id="5" creationId="{30462717-0876-8341-B0F1-D22DBB41DD1A}"/>
          </ac:spMkLst>
        </pc:spChg>
      </pc:sldChg>
      <pc:sldChg chg="addSp delSp modSp add mod modClrScheme chgLayout">
        <pc:chgData name="Hannah Roberts" userId="3a234527-a7ab-4b1d-95f1-aee1926be7f5" providerId="ADAL" clId="{D906D738-B721-5F40-B67E-BBBB2F59A781}" dt="2020-09-04T08:28:21.038" v="460" actId="20577"/>
        <pc:sldMkLst>
          <pc:docMk/>
          <pc:sldMk cId="621767525" sldId="276"/>
        </pc:sldMkLst>
        <pc:spChg chg="del">
          <ac:chgData name="Hannah Roberts" userId="3a234527-a7ab-4b1d-95f1-aee1926be7f5" providerId="ADAL" clId="{D906D738-B721-5F40-B67E-BBBB2F59A781}" dt="2020-09-04T08:19:53.800" v="439" actId="700"/>
          <ac:spMkLst>
            <pc:docMk/>
            <pc:sldMk cId="621767525" sldId="276"/>
            <ac:spMk id="2" creationId="{D05799C0-DCDF-F74F-B7CE-B5AA46231D50}"/>
          </ac:spMkLst>
        </pc:spChg>
        <pc:spChg chg="del">
          <ac:chgData name="Hannah Roberts" userId="3a234527-a7ab-4b1d-95f1-aee1926be7f5" providerId="ADAL" clId="{D906D738-B721-5F40-B67E-BBBB2F59A781}" dt="2020-09-04T08:19:53.800" v="439" actId="700"/>
          <ac:spMkLst>
            <pc:docMk/>
            <pc:sldMk cId="621767525" sldId="276"/>
            <ac:spMk id="3" creationId="{6F21FD02-158C-CD42-917D-B7E4B0F444CE}"/>
          </ac:spMkLst>
        </pc:spChg>
        <pc:spChg chg="add mod">
          <ac:chgData name="Hannah Roberts" userId="3a234527-a7ab-4b1d-95f1-aee1926be7f5" providerId="ADAL" clId="{D906D738-B721-5F40-B67E-BBBB2F59A781}" dt="2020-09-04T08:28:21.038" v="460" actId="20577"/>
          <ac:spMkLst>
            <pc:docMk/>
            <pc:sldMk cId="621767525" sldId="276"/>
            <ac:spMk id="5" creationId="{21076220-CF99-BC42-9E8A-A61DB1F9D76F}"/>
          </ac:spMkLst>
        </pc:spChg>
        <pc:picChg chg="add">
          <ac:chgData name="Hannah Roberts" userId="3a234527-a7ab-4b1d-95f1-aee1926be7f5" providerId="ADAL" clId="{D906D738-B721-5F40-B67E-BBBB2F59A781}" dt="2020-09-04T08:22:50.929" v="440"/>
          <ac:picMkLst>
            <pc:docMk/>
            <pc:sldMk cId="621767525" sldId="276"/>
            <ac:picMk id="4" creationId="{1CE74EFA-BB5C-2F40-9E98-0BA7093A6D25}"/>
          </ac:picMkLst>
        </pc:picChg>
      </pc:sldChg>
      <pc:sldChg chg="addSp modSp add mod ord setBg modAnim">
        <pc:chgData name="Hannah Roberts" userId="3a234527-a7ab-4b1d-95f1-aee1926be7f5" providerId="ADAL" clId="{D906D738-B721-5F40-B67E-BBBB2F59A781}" dt="2020-09-04T10:07:05.563" v="559"/>
        <pc:sldMkLst>
          <pc:docMk/>
          <pc:sldMk cId="2560043677" sldId="277"/>
        </pc:sldMkLst>
        <pc:spChg chg="mod">
          <ac:chgData name="Hannah Roberts" userId="3a234527-a7ab-4b1d-95f1-aee1926be7f5" providerId="ADAL" clId="{D906D738-B721-5F40-B67E-BBBB2F59A781}" dt="2020-09-04T10:03:31.559" v="527" actId="1076"/>
          <ac:spMkLst>
            <pc:docMk/>
            <pc:sldMk cId="2560043677" sldId="277"/>
            <ac:spMk id="2" creationId="{D2098385-6E1B-634D-A2E0-BC465612E9CE}"/>
          </ac:spMkLst>
        </pc:spChg>
        <pc:spChg chg="mod">
          <ac:chgData name="Hannah Roberts" userId="3a234527-a7ab-4b1d-95f1-aee1926be7f5" providerId="ADAL" clId="{D906D738-B721-5F40-B67E-BBBB2F59A781}" dt="2020-09-04T10:04:21.253" v="558" actId="20577"/>
          <ac:spMkLst>
            <pc:docMk/>
            <pc:sldMk cId="2560043677" sldId="277"/>
            <ac:spMk id="3" creationId="{6F152246-A5D9-FA47-AAB0-47D6AA3ACDE5}"/>
          </ac:spMkLst>
        </pc:spChg>
        <pc:picChg chg="add mod">
          <ac:chgData name="Hannah Roberts" userId="3a234527-a7ab-4b1d-95f1-aee1926be7f5" providerId="ADAL" clId="{D906D738-B721-5F40-B67E-BBBB2F59A781}" dt="2020-09-04T10:03:22.800" v="524" actId="26606"/>
          <ac:picMkLst>
            <pc:docMk/>
            <pc:sldMk cId="2560043677" sldId="277"/>
            <ac:picMk id="4" creationId="{65DC1BD7-F6B5-B14C-B639-A33EA53D3655}"/>
          </ac:picMkLst>
        </pc:picChg>
      </pc:sldChg>
      <pc:sldChg chg="modSp add mod">
        <pc:chgData name="Hannah Roberts" userId="3a234527-a7ab-4b1d-95f1-aee1926be7f5" providerId="ADAL" clId="{D906D738-B721-5F40-B67E-BBBB2F59A781}" dt="2020-09-04T10:07:52.677" v="615" actId="20577"/>
        <pc:sldMkLst>
          <pc:docMk/>
          <pc:sldMk cId="433972394" sldId="278"/>
        </pc:sldMkLst>
        <pc:spChg chg="mod">
          <ac:chgData name="Hannah Roberts" userId="3a234527-a7ab-4b1d-95f1-aee1926be7f5" providerId="ADAL" clId="{D906D738-B721-5F40-B67E-BBBB2F59A781}" dt="2020-09-04T10:07:52.677" v="615" actId="20577"/>
          <ac:spMkLst>
            <pc:docMk/>
            <pc:sldMk cId="433972394" sldId="278"/>
            <ac:spMk id="2" creationId="{9F45A280-95B0-694A-9220-430F3C065C91}"/>
          </ac:spMkLst>
        </pc:spChg>
      </pc:sldChg>
      <pc:sldChg chg="modSp add mod">
        <pc:chgData name="Hannah Roberts" userId="3a234527-a7ab-4b1d-95f1-aee1926be7f5" providerId="ADAL" clId="{D906D738-B721-5F40-B67E-BBBB2F59A781}" dt="2020-09-04T11:04:52.953" v="2583" actId="5793"/>
        <pc:sldMkLst>
          <pc:docMk/>
          <pc:sldMk cId="3245266535" sldId="279"/>
        </pc:sldMkLst>
        <pc:spChg chg="mod">
          <ac:chgData name="Hannah Roberts" userId="3a234527-a7ab-4b1d-95f1-aee1926be7f5" providerId="ADAL" clId="{D906D738-B721-5F40-B67E-BBBB2F59A781}" dt="2020-09-04T10:25:04.897" v="659" actId="20577"/>
          <ac:spMkLst>
            <pc:docMk/>
            <pc:sldMk cId="3245266535" sldId="279"/>
            <ac:spMk id="2" creationId="{673AA9FA-694D-B84C-9D33-D24FC60048F8}"/>
          </ac:spMkLst>
        </pc:spChg>
        <pc:spChg chg="mod">
          <ac:chgData name="Hannah Roberts" userId="3a234527-a7ab-4b1d-95f1-aee1926be7f5" providerId="ADAL" clId="{D906D738-B721-5F40-B67E-BBBB2F59A781}" dt="2020-09-04T11:04:52.953" v="2583" actId="5793"/>
          <ac:spMkLst>
            <pc:docMk/>
            <pc:sldMk cId="3245266535" sldId="279"/>
            <ac:spMk id="3" creationId="{75E1ADE0-8FC7-524B-B399-03CF54B6C535}"/>
          </ac:spMkLst>
        </pc:spChg>
      </pc:sldChg>
      <pc:sldChg chg="addSp modSp add mod modClrScheme modAnim chgLayout">
        <pc:chgData name="Hannah Roberts" userId="3a234527-a7ab-4b1d-95f1-aee1926be7f5" providerId="ADAL" clId="{D906D738-B721-5F40-B67E-BBBB2F59A781}" dt="2020-09-04T12:54:30.721" v="2960"/>
        <pc:sldMkLst>
          <pc:docMk/>
          <pc:sldMk cId="4036548544" sldId="280"/>
        </pc:sldMkLst>
        <pc:spChg chg="mod ord">
          <ac:chgData name="Hannah Roberts" userId="3a234527-a7ab-4b1d-95f1-aee1926be7f5" providerId="ADAL" clId="{D906D738-B721-5F40-B67E-BBBB2F59A781}" dt="2020-09-04T12:54:14.419" v="2954" actId="1076"/>
          <ac:spMkLst>
            <pc:docMk/>
            <pc:sldMk cId="4036548544" sldId="280"/>
            <ac:spMk id="2" creationId="{8E3120CD-258F-E049-B6DE-207A45FEFEB0}"/>
          </ac:spMkLst>
        </pc:spChg>
        <pc:spChg chg="mod ord">
          <ac:chgData name="Hannah Roberts" userId="3a234527-a7ab-4b1d-95f1-aee1926be7f5" providerId="ADAL" clId="{D906D738-B721-5F40-B67E-BBBB2F59A781}" dt="2020-09-04T12:54:16.680" v="2957" actId="27636"/>
          <ac:spMkLst>
            <pc:docMk/>
            <pc:sldMk cId="4036548544" sldId="280"/>
            <ac:spMk id="3" creationId="{49E4E9B8-B593-FA41-9A94-8F545D3D4A1B}"/>
          </ac:spMkLst>
        </pc:spChg>
        <pc:spChg chg="add mod ord">
          <ac:chgData name="Hannah Roberts" userId="3a234527-a7ab-4b1d-95f1-aee1926be7f5" providerId="ADAL" clId="{D906D738-B721-5F40-B67E-BBBB2F59A781}" dt="2020-09-04T12:54:18.780" v="2958" actId="1076"/>
          <ac:spMkLst>
            <pc:docMk/>
            <pc:sldMk cId="4036548544" sldId="280"/>
            <ac:spMk id="4" creationId="{BA1B9113-B563-1148-B59E-964F3C94E9FD}"/>
          </ac:spMkLst>
        </pc:spChg>
        <pc:spChg chg="add mod">
          <ac:chgData name="Hannah Roberts" userId="3a234527-a7ab-4b1d-95f1-aee1926be7f5" providerId="ADAL" clId="{D906D738-B721-5F40-B67E-BBBB2F59A781}" dt="2020-09-04T12:54:10.886" v="2953" actId="20577"/>
          <ac:spMkLst>
            <pc:docMk/>
            <pc:sldMk cId="4036548544" sldId="280"/>
            <ac:spMk id="5" creationId="{ABE87A63-C72E-784E-AC77-9BC375C32C70}"/>
          </ac:spMkLst>
        </pc:spChg>
      </pc:sldChg>
      <pc:sldChg chg="addSp delSp modSp add mod setBg modNotesTx">
        <pc:chgData name="Hannah Roberts" userId="3a234527-a7ab-4b1d-95f1-aee1926be7f5" providerId="ADAL" clId="{D906D738-B721-5F40-B67E-BBBB2F59A781}" dt="2020-09-04T14:24:36.193" v="4409" actId="403"/>
        <pc:sldMkLst>
          <pc:docMk/>
          <pc:sldMk cId="259756502" sldId="281"/>
        </pc:sldMkLst>
        <pc:spChg chg="mod">
          <ac:chgData name="Hannah Roberts" userId="3a234527-a7ab-4b1d-95f1-aee1926be7f5" providerId="ADAL" clId="{D906D738-B721-5F40-B67E-BBBB2F59A781}" dt="2020-09-04T14:24:24.558" v="4399" actId="26606"/>
          <ac:spMkLst>
            <pc:docMk/>
            <pc:sldMk cId="259756502" sldId="281"/>
            <ac:spMk id="2" creationId="{E448611A-39E6-094B-BD8F-F3837D85ACD5}"/>
          </ac:spMkLst>
        </pc:spChg>
        <pc:spChg chg="del">
          <ac:chgData name="Hannah Roberts" userId="3a234527-a7ab-4b1d-95f1-aee1926be7f5" providerId="ADAL" clId="{D906D738-B721-5F40-B67E-BBBB2F59A781}" dt="2020-09-04T13:40:07.332" v="3826" actId="478"/>
          <ac:spMkLst>
            <pc:docMk/>
            <pc:sldMk cId="259756502" sldId="281"/>
            <ac:spMk id="3" creationId="{50FB6690-56E5-2143-ABE2-12895B9363B2}"/>
          </ac:spMkLst>
        </pc:spChg>
        <pc:spChg chg="add mod ord">
          <ac:chgData name="Hannah Roberts" userId="3a234527-a7ab-4b1d-95f1-aee1926be7f5" providerId="ADAL" clId="{D906D738-B721-5F40-B67E-BBBB2F59A781}" dt="2020-09-04T14:24:36.193" v="4409" actId="403"/>
          <ac:spMkLst>
            <pc:docMk/>
            <pc:sldMk cId="259756502" sldId="281"/>
            <ac:spMk id="7" creationId="{14269E3D-2E03-FC45-8F8A-2B4E336065C3}"/>
          </ac:spMkLst>
        </pc:spChg>
        <pc:spChg chg="add">
          <ac:chgData name="Hannah Roberts" userId="3a234527-a7ab-4b1d-95f1-aee1926be7f5" providerId="ADAL" clId="{D906D738-B721-5F40-B67E-BBBB2F59A781}" dt="2020-09-04T14:24:24.558" v="4399" actId="26606"/>
          <ac:spMkLst>
            <pc:docMk/>
            <pc:sldMk cId="259756502" sldId="281"/>
            <ac:spMk id="13" creationId="{ABF3EBB6-C787-48E6-BCE1-284518039D1F}"/>
          </ac:spMkLst>
        </pc:spChg>
        <pc:spChg chg="add">
          <ac:chgData name="Hannah Roberts" userId="3a234527-a7ab-4b1d-95f1-aee1926be7f5" providerId="ADAL" clId="{D906D738-B721-5F40-B67E-BBBB2F59A781}" dt="2020-09-04T14:24:24.558" v="4399" actId="26606"/>
          <ac:spMkLst>
            <pc:docMk/>
            <pc:sldMk cId="259756502" sldId="281"/>
            <ac:spMk id="15" creationId="{5167D9EA-4F2D-4879-914D-1E7897BDCDB6}"/>
          </ac:spMkLst>
        </pc:spChg>
        <pc:spChg chg="add">
          <ac:chgData name="Hannah Roberts" userId="3a234527-a7ab-4b1d-95f1-aee1926be7f5" providerId="ADAL" clId="{D906D738-B721-5F40-B67E-BBBB2F59A781}" dt="2020-09-04T14:24:24.558" v="4399" actId="26606"/>
          <ac:spMkLst>
            <pc:docMk/>
            <pc:sldMk cId="259756502" sldId="281"/>
            <ac:spMk id="17" creationId="{6AB3F8B9-3759-41C5-9FB1-4515C963ACB6}"/>
          </ac:spMkLst>
        </pc:spChg>
        <pc:spChg chg="add">
          <ac:chgData name="Hannah Roberts" userId="3a234527-a7ab-4b1d-95f1-aee1926be7f5" providerId="ADAL" clId="{D906D738-B721-5F40-B67E-BBBB2F59A781}" dt="2020-09-04T14:24:24.558" v="4399" actId="26606"/>
          <ac:spMkLst>
            <pc:docMk/>
            <pc:sldMk cId="259756502" sldId="281"/>
            <ac:spMk id="19" creationId="{2EA7C8FD-63DF-4B8C-98F0-966C9DD3B1B5}"/>
          </ac:spMkLst>
        </pc:spChg>
        <pc:spChg chg="add">
          <ac:chgData name="Hannah Roberts" userId="3a234527-a7ab-4b1d-95f1-aee1926be7f5" providerId="ADAL" clId="{D906D738-B721-5F40-B67E-BBBB2F59A781}" dt="2020-09-04T14:24:24.558" v="4399" actId="26606"/>
          <ac:spMkLst>
            <pc:docMk/>
            <pc:sldMk cId="259756502" sldId="281"/>
            <ac:spMk id="21" creationId="{B9D23671-6844-4A17-B7E7-6FBE5835FD15}"/>
          </ac:spMkLst>
        </pc:spChg>
        <pc:picChg chg="add mod ord">
          <ac:chgData name="Hannah Roberts" userId="3a234527-a7ab-4b1d-95f1-aee1926be7f5" providerId="ADAL" clId="{D906D738-B721-5F40-B67E-BBBB2F59A781}" dt="2020-09-04T14:24:28.744" v="4402" actId="27614"/>
          <ac:picMkLst>
            <pc:docMk/>
            <pc:sldMk cId="259756502" sldId="281"/>
            <ac:picMk id="4" creationId="{2D1AB445-0D73-2A44-9238-A9A497853116}"/>
          </ac:picMkLst>
        </pc:picChg>
        <pc:picChg chg="add mod ord">
          <ac:chgData name="Hannah Roberts" userId="3a234527-a7ab-4b1d-95f1-aee1926be7f5" providerId="ADAL" clId="{D906D738-B721-5F40-B67E-BBBB2F59A781}" dt="2020-09-04T14:24:28.977" v="4406" actId="27614"/>
          <ac:picMkLst>
            <pc:docMk/>
            <pc:sldMk cId="259756502" sldId="281"/>
            <ac:picMk id="5" creationId="{AF570CEB-FD0B-3A45-9DE5-BB3F600D84F8}"/>
          </ac:picMkLst>
        </pc:picChg>
        <pc:picChg chg="add mod modCrop">
          <ac:chgData name="Hannah Roberts" userId="3a234527-a7ab-4b1d-95f1-aee1926be7f5" providerId="ADAL" clId="{D906D738-B721-5F40-B67E-BBBB2F59A781}" dt="2020-09-04T14:24:28.738" v="4400" actId="27614"/>
          <ac:picMkLst>
            <pc:docMk/>
            <pc:sldMk cId="259756502" sldId="281"/>
            <ac:picMk id="6" creationId="{DA91B799-ACD8-7444-802A-0B2B5A1D6F3E}"/>
          </ac:picMkLst>
        </pc:picChg>
        <pc:picChg chg="add mod">
          <ac:chgData name="Hannah Roberts" userId="3a234527-a7ab-4b1d-95f1-aee1926be7f5" providerId="ADAL" clId="{D906D738-B721-5F40-B67E-BBBB2F59A781}" dt="2020-09-04T14:24:28.981" v="4407" actId="962"/>
          <ac:picMkLst>
            <pc:docMk/>
            <pc:sldMk cId="259756502" sldId="281"/>
            <ac:picMk id="8" creationId="{B5FBD76C-1657-D74D-8D6D-AFD079A26D2C}"/>
          </ac:picMkLst>
        </pc:picChg>
      </pc:sldChg>
      <pc:sldChg chg="addSp delSp modSp add mod modClrScheme modAnim chgLayout">
        <pc:chgData name="Hannah Roberts" userId="3a234527-a7ab-4b1d-95f1-aee1926be7f5" providerId="ADAL" clId="{D906D738-B721-5F40-B67E-BBBB2F59A781}" dt="2020-09-04T13:31:32.464" v="3251" actId="20577"/>
        <pc:sldMkLst>
          <pc:docMk/>
          <pc:sldMk cId="3369280880" sldId="282"/>
        </pc:sldMkLst>
        <pc:spChg chg="del mod ord">
          <ac:chgData name="Hannah Roberts" userId="3a234527-a7ab-4b1d-95f1-aee1926be7f5" providerId="ADAL" clId="{D906D738-B721-5F40-B67E-BBBB2F59A781}" dt="2020-09-04T10:51:20.413" v="1204" actId="700"/>
          <ac:spMkLst>
            <pc:docMk/>
            <pc:sldMk cId="3369280880" sldId="282"/>
            <ac:spMk id="2" creationId="{314B4237-DC86-FF46-8228-16F180CB432A}"/>
          </ac:spMkLst>
        </pc:spChg>
        <pc:spChg chg="del mod ord">
          <ac:chgData name="Hannah Roberts" userId="3a234527-a7ab-4b1d-95f1-aee1926be7f5" providerId="ADAL" clId="{D906D738-B721-5F40-B67E-BBBB2F59A781}" dt="2020-09-04T10:51:20.413" v="1204" actId="700"/>
          <ac:spMkLst>
            <pc:docMk/>
            <pc:sldMk cId="3369280880" sldId="282"/>
            <ac:spMk id="3" creationId="{177D0E48-015E-2542-A435-383FC6B06D57}"/>
          </ac:spMkLst>
        </pc:spChg>
        <pc:spChg chg="add mod ord">
          <ac:chgData name="Hannah Roberts" userId="3a234527-a7ab-4b1d-95f1-aee1926be7f5" providerId="ADAL" clId="{D906D738-B721-5F40-B67E-BBBB2F59A781}" dt="2020-09-04T10:51:27.495" v="1233" actId="1076"/>
          <ac:spMkLst>
            <pc:docMk/>
            <pc:sldMk cId="3369280880" sldId="282"/>
            <ac:spMk id="4" creationId="{E7FFBF5C-A5F3-724F-BA71-30F1910AF08C}"/>
          </ac:spMkLst>
        </pc:spChg>
        <pc:spChg chg="add mod ord">
          <ac:chgData name="Hannah Roberts" userId="3a234527-a7ab-4b1d-95f1-aee1926be7f5" providerId="ADAL" clId="{D906D738-B721-5F40-B67E-BBBB2F59A781}" dt="2020-09-04T10:52:11.748" v="1256" actId="208"/>
          <ac:spMkLst>
            <pc:docMk/>
            <pc:sldMk cId="3369280880" sldId="282"/>
            <ac:spMk id="5" creationId="{CD0CDCD1-CC51-3B4A-8148-C94C206EE80E}"/>
          </ac:spMkLst>
        </pc:spChg>
        <pc:spChg chg="add mod ord">
          <ac:chgData name="Hannah Roberts" userId="3a234527-a7ab-4b1d-95f1-aee1926be7f5" providerId="ADAL" clId="{D906D738-B721-5F40-B67E-BBBB2F59A781}" dt="2020-09-04T13:31:32.464" v="3251" actId="20577"/>
          <ac:spMkLst>
            <pc:docMk/>
            <pc:sldMk cId="3369280880" sldId="282"/>
            <ac:spMk id="6" creationId="{F82E690D-9F10-A240-A27E-00B9A58E3521}"/>
          </ac:spMkLst>
        </pc:spChg>
        <pc:spChg chg="add mod ord">
          <ac:chgData name="Hannah Roberts" userId="3a234527-a7ab-4b1d-95f1-aee1926be7f5" providerId="ADAL" clId="{D906D738-B721-5F40-B67E-BBBB2F59A781}" dt="2020-09-04T11:04:36.734" v="2581" actId="208"/>
          <ac:spMkLst>
            <pc:docMk/>
            <pc:sldMk cId="3369280880" sldId="282"/>
            <ac:spMk id="7" creationId="{6B50FE0F-3EC1-8D46-94CF-FAA86DDC08F8}"/>
          </ac:spMkLst>
        </pc:spChg>
        <pc:spChg chg="add mod ord">
          <ac:chgData name="Hannah Roberts" userId="3a234527-a7ab-4b1d-95f1-aee1926be7f5" providerId="ADAL" clId="{D906D738-B721-5F40-B67E-BBBB2F59A781}" dt="2020-09-04T10:52:08.372" v="1255" actId="208"/>
          <ac:spMkLst>
            <pc:docMk/>
            <pc:sldMk cId="3369280880" sldId="282"/>
            <ac:spMk id="8" creationId="{D06A1BFB-31A9-E14A-8FA0-C9DE346AC7F8}"/>
          </ac:spMkLst>
        </pc:spChg>
      </pc:sldChg>
      <pc:sldChg chg="addSp modSp add mod setBg">
        <pc:chgData name="Hannah Roberts" userId="3a234527-a7ab-4b1d-95f1-aee1926be7f5" providerId="ADAL" clId="{D906D738-B721-5F40-B67E-BBBB2F59A781}" dt="2020-09-04T13:32:18.228" v="3323" actId="20577"/>
        <pc:sldMkLst>
          <pc:docMk/>
          <pc:sldMk cId="2894577007" sldId="283"/>
        </pc:sldMkLst>
        <pc:spChg chg="mod">
          <ac:chgData name="Hannah Roberts" userId="3a234527-a7ab-4b1d-95f1-aee1926be7f5" providerId="ADAL" clId="{D906D738-B721-5F40-B67E-BBBB2F59A781}" dt="2020-09-04T13:32:18.228" v="3323" actId="20577"/>
          <ac:spMkLst>
            <pc:docMk/>
            <pc:sldMk cId="2894577007" sldId="283"/>
            <ac:spMk id="2" creationId="{B04B4071-9A09-894B-BBA9-B81BE36F8341}"/>
          </ac:spMkLst>
        </pc:spChg>
        <pc:spChg chg="mod">
          <ac:chgData name="Hannah Roberts" userId="3a234527-a7ab-4b1d-95f1-aee1926be7f5" providerId="ADAL" clId="{D906D738-B721-5F40-B67E-BBBB2F59A781}" dt="2020-09-04T12:17:32.534" v="2643" actId="403"/>
          <ac:spMkLst>
            <pc:docMk/>
            <pc:sldMk cId="2894577007" sldId="283"/>
            <ac:spMk id="3" creationId="{6319F2B1-102C-1A47-B841-C0173C6075C6}"/>
          </ac:spMkLst>
        </pc:spChg>
        <pc:spChg chg="add mod">
          <ac:chgData name="Hannah Roberts" userId="3a234527-a7ab-4b1d-95f1-aee1926be7f5" providerId="ADAL" clId="{D906D738-B721-5F40-B67E-BBBB2F59A781}" dt="2020-09-04T12:44:59.102" v="2660" actId="113"/>
          <ac:spMkLst>
            <pc:docMk/>
            <pc:sldMk cId="2894577007" sldId="283"/>
            <ac:spMk id="5" creationId="{8F96A09E-88FB-F148-9BA9-720CD235386A}"/>
          </ac:spMkLst>
        </pc:spChg>
        <pc:spChg chg="add">
          <ac:chgData name="Hannah Roberts" userId="3a234527-a7ab-4b1d-95f1-aee1926be7f5" providerId="ADAL" clId="{D906D738-B721-5F40-B67E-BBBB2F59A781}" dt="2020-09-04T12:17:26.312" v="2640" actId="26606"/>
          <ac:spMkLst>
            <pc:docMk/>
            <pc:sldMk cId="2894577007" sldId="283"/>
            <ac:spMk id="9" creationId="{7A816DFB-8B0F-47B3-BC12-7B9F59B4EC58}"/>
          </ac:spMkLst>
        </pc:spChg>
        <pc:spChg chg="add">
          <ac:chgData name="Hannah Roberts" userId="3a234527-a7ab-4b1d-95f1-aee1926be7f5" providerId="ADAL" clId="{D906D738-B721-5F40-B67E-BBBB2F59A781}" dt="2020-09-04T12:17:26.312" v="2640" actId="26606"/>
          <ac:spMkLst>
            <pc:docMk/>
            <pc:sldMk cId="2894577007" sldId="283"/>
            <ac:spMk id="11" creationId="{E87D435C-84AC-4E27-9CD3-0AAAF73EB28F}"/>
          </ac:spMkLst>
        </pc:spChg>
        <pc:spChg chg="add">
          <ac:chgData name="Hannah Roberts" userId="3a234527-a7ab-4b1d-95f1-aee1926be7f5" providerId="ADAL" clId="{D906D738-B721-5F40-B67E-BBBB2F59A781}" dt="2020-09-04T12:17:26.312" v="2640" actId="26606"/>
          <ac:spMkLst>
            <pc:docMk/>
            <pc:sldMk cId="2894577007" sldId="283"/>
            <ac:spMk id="13" creationId="{EFA4C881-BF60-416C-A273-70541298EEB4}"/>
          </ac:spMkLst>
        </pc:spChg>
        <pc:picChg chg="add mod">
          <ac:chgData name="Hannah Roberts" userId="3a234527-a7ab-4b1d-95f1-aee1926be7f5" providerId="ADAL" clId="{D906D738-B721-5F40-B67E-BBBB2F59A781}" dt="2020-09-04T12:45:02.441" v="2661" actId="1076"/>
          <ac:picMkLst>
            <pc:docMk/>
            <pc:sldMk cId="2894577007" sldId="283"/>
            <ac:picMk id="4" creationId="{638F57C9-A1C0-984A-82DA-93D7482E7537}"/>
          </ac:picMkLst>
        </pc:picChg>
      </pc:sldChg>
      <pc:sldChg chg="addSp delSp modSp add mod setBg">
        <pc:chgData name="Hannah Roberts" userId="3a234527-a7ab-4b1d-95f1-aee1926be7f5" providerId="ADAL" clId="{D906D738-B721-5F40-B67E-BBBB2F59A781}" dt="2020-09-04T13:37:29.069" v="3825" actId="27636"/>
        <pc:sldMkLst>
          <pc:docMk/>
          <pc:sldMk cId="568234843" sldId="284"/>
        </pc:sldMkLst>
        <pc:spChg chg="mod">
          <ac:chgData name="Hannah Roberts" userId="3a234527-a7ab-4b1d-95f1-aee1926be7f5" providerId="ADAL" clId="{D906D738-B721-5F40-B67E-BBBB2F59A781}" dt="2020-09-04T13:37:23.193" v="3820" actId="26606"/>
          <ac:spMkLst>
            <pc:docMk/>
            <pc:sldMk cId="568234843" sldId="284"/>
            <ac:spMk id="2" creationId="{89E0BBFA-94B5-9F41-8873-E547B9963206}"/>
          </ac:spMkLst>
        </pc:spChg>
        <pc:spChg chg="del">
          <ac:chgData name="Hannah Roberts" userId="3a234527-a7ab-4b1d-95f1-aee1926be7f5" providerId="ADAL" clId="{D906D738-B721-5F40-B67E-BBBB2F59A781}" dt="2020-09-04T13:32:58.060" v="3357"/>
          <ac:spMkLst>
            <pc:docMk/>
            <pc:sldMk cId="568234843" sldId="284"/>
            <ac:spMk id="3" creationId="{A058F063-8500-884D-ACCA-A95F8E0AD508}"/>
          </ac:spMkLst>
        </pc:spChg>
        <pc:spChg chg="add mod">
          <ac:chgData name="Hannah Roberts" userId="3a234527-a7ab-4b1d-95f1-aee1926be7f5" providerId="ADAL" clId="{D906D738-B721-5F40-B67E-BBBB2F59A781}" dt="2020-09-04T13:37:29.069" v="3825" actId="27636"/>
          <ac:spMkLst>
            <pc:docMk/>
            <pc:sldMk cId="568234843" sldId="284"/>
            <ac:spMk id="4" creationId="{7DC189BE-8EC4-0A42-AF86-B4C0040F0A0F}"/>
          </ac:spMkLst>
        </pc:spChg>
        <pc:spChg chg="add">
          <ac:chgData name="Hannah Roberts" userId="3a234527-a7ab-4b1d-95f1-aee1926be7f5" providerId="ADAL" clId="{D906D738-B721-5F40-B67E-BBBB2F59A781}" dt="2020-09-04T13:37:23.193" v="3820" actId="26606"/>
          <ac:spMkLst>
            <pc:docMk/>
            <pc:sldMk cId="568234843" sldId="284"/>
            <ac:spMk id="10" creationId="{8CC23146-3D9E-4DD1-90F2-D9AAE4927596}"/>
          </ac:spMkLst>
        </pc:spChg>
        <pc:spChg chg="add">
          <ac:chgData name="Hannah Roberts" userId="3a234527-a7ab-4b1d-95f1-aee1926be7f5" providerId="ADAL" clId="{D906D738-B721-5F40-B67E-BBBB2F59A781}" dt="2020-09-04T13:37:23.193" v="3820" actId="26606"/>
          <ac:spMkLst>
            <pc:docMk/>
            <pc:sldMk cId="568234843" sldId="284"/>
            <ac:spMk id="12" creationId="{FB165923-D8A4-48EF-BD8D-8DF410BBE42C}"/>
          </ac:spMkLst>
        </pc:spChg>
        <pc:picChg chg="add mod">
          <ac:chgData name="Hannah Roberts" userId="3a234527-a7ab-4b1d-95f1-aee1926be7f5" providerId="ADAL" clId="{D906D738-B721-5F40-B67E-BBBB2F59A781}" dt="2020-09-04T13:37:23.193" v="3820" actId="26606"/>
          <ac:picMkLst>
            <pc:docMk/>
            <pc:sldMk cId="568234843" sldId="284"/>
            <ac:picMk id="5" creationId="{64D2B681-2C77-4F49-9CE9-F07957D049BD}"/>
          </ac:picMkLst>
        </pc:picChg>
      </pc:sldChg>
      <pc:sldChg chg="addSp delSp modSp add mod setBg modNotesTx">
        <pc:chgData name="Hannah Roberts" userId="3a234527-a7ab-4b1d-95f1-aee1926be7f5" providerId="ADAL" clId="{D906D738-B721-5F40-B67E-BBBB2F59A781}" dt="2020-09-04T14:13:12.342" v="4376" actId="403"/>
        <pc:sldMkLst>
          <pc:docMk/>
          <pc:sldMk cId="3241647036" sldId="285"/>
        </pc:sldMkLst>
        <pc:spChg chg="mod">
          <ac:chgData name="Hannah Roberts" userId="3a234527-a7ab-4b1d-95f1-aee1926be7f5" providerId="ADAL" clId="{D906D738-B721-5F40-B67E-BBBB2F59A781}" dt="2020-09-04T14:13:05.952" v="4370" actId="26606"/>
          <ac:spMkLst>
            <pc:docMk/>
            <pc:sldMk cId="3241647036" sldId="285"/>
            <ac:spMk id="2" creationId="{F3CC1913-B4A8-6E42-8CCA-EFDC612B1652}"/>
          </ac:spMkLst>
        </pc:spChg>
        <pc:spChg chg="del">
          <ac:chgData name="Hannah Roberts" userId="3a234527-a7ab-4b1d-95f1-aee1926be7f5" providerId="ADAL" clId="{D906D738-B721-5F40-B67E-BBBB2F59A781}" dt="2020-09-04T14:13:02.443" v="4368"/>
          <ac:spMkLst>
            <pc:docMk/>
            <pc:sldMk cId="3241647036" sldId="285"/>
            <ac:spMk id="3" creationId="{ED57D824-3F12-F142-A7C8-9D26C2427011}"/>
          </ac:spMkLst>
        </pc:spChg>
        <pc:spChg chg="mod">
          <ac:chgData name="Hannah Roberts" userId="3a234527-a7ab-4b1d-95f1-aee1926be7f5" providerId="ADAL" clId="{D906D738-B721-5F40-B67E-BBBB2F59A781}" dt="2020-09-04T14:13:12.342" v="4376" actId="403"/>
          <ac:spMkLst>
            <pc:docMk/>
            <pc:sldMk cId="3241647036" sldId="285"/>
            <ac:spMk id="4" creationId="{1455D55F-BF23-A846-9625-7DE8A234AAEE}"/>
          </ac:spMkLst>
        </pc:spChg>
        <pc:spChg chg="add">
          <ac:chgData name="Hannah Roberts" userId="3a234527-a7ab-4b1d-95f1-aee1926be7f5" providerId="ADAL" clId="{D906D738-B721-5F40-B67E-BBBB2F59A781}" dt="2020-09-04T14:13:05.952" v="4370" actId="26606"/>
          <ac:spMkLst>
            <pc:docMk/>
            <pc:sldMk cId="3241647036" sldId="285"/>
            <ac:spMk id="10" creationId="{7A816DFB-8B0F-47B3-BC12-7B9F59B4EC58}"/>
          </ac:spMkLst>
        </pc:spChg>
        <pc:spChg chg="add">
          <ac:chgData name="Hannah Roberts" userId="3a234527-a7ab-4b1d-95f1-aee1926be7f5" providerId="ADAL" clId="{D906D738-B721-5F40-B67E-BBBB2F59A781}" dt="2020-09-04T14:13:05.952" v="4370" actId="26606"/>
          <ac:spMkLst>
            <pc:docMk/>
            <pc:sldMk cId="3241647036" sldId="285"/>
            <ac:spMk id="12" creationId="{E87D435C-84AC-4E27-9CD3-0AAAF73EB28F}"/>
          </ac:spMkLst>
        </pc:spChg>
        <pc:spChg chg="add">
          <ac:chgData name="Hannah Roberts" userId="3a234527-a7ab-4b1d-95f1-aee1926be7f5" providerId="ADAL" clId="{D906D738-B721-5F40-B67E-BBBB2F59A781}" dt="2020-09-04T14:13:05.952" v="4370" actId="26606"/>
          <ac:spMkLst>
            <pc:docMk/>
            <pc:sldMk cId="3241647036" sldId="285"/>
            <ac:spMk id="14" creationId="{EFA4C881-BF60-416C-A273-70541298EEB4}"/>
          </ac:spMkLst>
        </pc:spChg>
        <pc:picChg chg="add mod ord">
          <ac:chgData name="Hannah Roberts" userId="3a234527-a7ab-4b1d-95f1-aee1926be7f5" providerId="ADAL" clId="{D906D738-B721-5F40-B67E-BBBB2F59A781}" dt="2020-09-04T14:13:11.471" v="4372" actId="27614"/>
          <ac:picMkLst>
            <pc:docMk/>
            <pc:sldMk cId="3241647036" sldId="285"/>
            <ac:picMk id="5" creationId="{3E062427-B7CF-B24D-995D-91564F9FC8BC}"/>
          </ac:picMkLst>
        </pc:picChg>
      </pc:sldChg>
    </pc:docChg>
  </pc:docChgLst>
  <pc:docChgLst>
    <pc:chgData name="Megan Stapleton" userId="9a844190fb0a3731" providerId="LiveId" clId="{DA906D66-E65E-471F-B93A-5517503CDAA3}"/>
    <pc:docChg chg="undo custSel mod addSld delSld modSld sldOrd">
      <pc:chgData name="Megan Stapleton" userId="9a844190fb0a3731" providerId="LiveId" clId="{DA906D66-E65E-471F-B93A-5517503CDAA3}" dt="2020-03-30T15:20:21.510" v="3092" actId="20577"/>
      <pc:docMkLst>
        <pc:docMk/>
      </pc:docMkLst>
      <pc:sldChg chg="modSp">
        <pc:chgData name="Megan Stapleton" userId="9a844190fb0a3731" providerId="LiveId" clId="{DA906D66-E65E-471F-B93A-5517503CDAA3}" dt="2020-03-30T14:39:55.638" v="954" actId="20577"/>
        <pc:sldMkLst>
          <pc:docMk/>
          <pc:sldMk cId="1600021595" sldId="256"/>
        </pc:sldMkLst>
        <pc:spChg chg="mod">
          <ac:chgData name="Megan Stapleton" userId="9a844190fb0a3731" providerId="LiveId" clId="{DA906D66-E65E-471F-B93A-5517503CDAA3}" dt="2020-03-30T14:39:55.638" v="954" actId="20577"/>
          <ac:spMkLst>
            <pc:docMk/>
            <pc:sldMk cId="1600021595" sldId="256"/>
            <ac:spMk id="2" creationId="{10F5F0C8-9292-4E42-997B-D900EBEFE3A4}"/>
          </ac:spMkLst>
        </pc:spChg>
      </pc:sldChg>
      <pc:sldChg chg="addSp delSp modSp mod setBg">
        <pc:chgData name="Megan Stapleton" userId="9a844190fb0a3731" providerId="LiveId" clId="{DA906D66-E65E-471F-B93A-5517503CDAA3}" dt="2020-03-30T15:20:11.065" v="3079" actId="20577"/>
        <pc:sldMkLst>
          <pc:docMk/>
          <pc:sldMk cId="1553948678" sldId="257"/>
        </pc:sldMkLst>
        <pc:spChg chg="mod">
          <ac:chgData name="Megan Stapleton" userId="9a844190fb0a3731" providerId="LiveId" clId="{DA906D66-E65E-471F-B93A-5517503CDAA3}" dt="2020-03-30T13:35:14.357" v="5" actId="26606"/>
          <ac:spMkLst>
            <pc:docMk/>
            <pc:sldMk cId="1553948678" sldId="257"/>
            <ac:spMk id="2" creationId="{214D18D4-21E2-4156-B2F9-239497AD2109}"/>
          </ac:spMkLst>
        </pc:spChg>
        <pc:spChg chg="del">
          <ac:chgData name="Megan Stapleton" userId="9a844190fb0a3731" providerId="LiveId" clId="{DA906D66-E65E-471F-B93A-5517503CDAA3}" dt="2020-03-30T13:35:14.357" v="5" actId="26606"/>
          <ac:spMkLst>
            <pc:docMk/>
            <pc:sldMk cId="1553948678" sldId="257"/>
            <ac:spMk id="3" creationId="{C0F505A5-30EB-48D4-8E33-D74487FFDC5F}"/>
          </ac:spMkLst>
        </pc:spChg>
        <pc:spChg chg="add del">
          <ac:chgData name="Megan Stapleton" userId="9a844190fb0a3731" providerId="LiveId" clId="{DA906D66-E65E-471F-B93A-5517503CDAA3}" dt="2020-03-30T13:35:30.795" v="8" actId="26606"/>
          <ac:spMkLst>
            <pc:docMk/>
            <pc:sldMk cId="1553948678" sldId="257"/>
            <ac:spMk id="10" creationId="{93F0ADB5-A0B4-4B01-A8C4-FDC34CE22BD4}"/>
          </ac:spMkLst>
        </pc:spChg>
        <pc:spChg chg="add del">
          <ac:chgData name="Megan Stapleton" userId="9a844190fb0a3731" providerId="LiveId" clId="{DA906D66-E65E-471F-B93A-5517503CDAA3}" dt="2020-03-30T13:35:30.795" v="8" actId="26606"/>
          <ac:spMkLst>
            <pc:docMk/>
            <pc:sldMk cId="1553948678" sldId="257"/>
            <ac:spMk id="12" creationId="{AA6D0FDE-0241-4C21-A720-A69475358235}"/>
          </ac:spMkLst>
        </pc:spChg>
        <pc:spChg chg="add">
          <ac:chgData name="Megan Stapleton" userId="9a844190fb0a3731" providerId="LiveId" clId="{DA906D66-E65E-471F-B93A-5517503CDAA3}" dt="2020-03-30T13:35:30.795" v="8" actId="26606"/>
          <ac:spMkLst>
            <pc:docMk/>
            <pc:sldMk cId="1553948678" sldId="257"/>
            <ac:spMk id="17" creationId="{93F0ADB5-A0B4-4B01-A8C4-FDC34CE22BD4}"/>
          </ac:spMkLst>
        </pc:spChg>
        <pc:spChg chg="add">
          <ac:chgData name="Megan Stapleton" userId="9a844190fb0a3731" providerId="LiveId" clId="{DA906D66-E65E-471F-B93A-5517503CDAA3}" dt="2020-03-30T13:35:30.795" v="8" actId="26606"/>
          <ac:spMkLst>
            <pc:docMk/>
            <pc:sldMk cId="1553948678" sldId="257"/>
            <ac:spMk id="19" creationId="{AA6D0FDE-0241-4C21-A720-A69475358235}"/>
          </ac:spMkLst>
        </pc:spChg>
        <pc:graphicFrameChg chg="add mod modGraphic">
          <ac:chgData name="Megan Stapleton" userId="9a844190fb0a3731" providerId="LiveId" clId="{DA906D66-E65E-471F-B93A-5517503CDAA3}" dt="2020-03-30T15:20:11.065" v="3079" actId="20577"/>
          <ac:graphicFrameMkLst>
            <pc:docMk/>
            <pc:sldMk cId="1553948678" sldId="257"/>
            <ac:graphicFrameMk id="5" creationId="{07BC289F-89DB-47ED-8DE5-27278F8F2ABB}"/>
          </ac:graphicFrameMkLst>
        </pc:graphicFrameChg>
      </pc:sldChg>
      <pc:sldChg chg="addSp modSp modAnim">
        <pc:chgData name="Megan Stapleton" userId="9a844190fb0a3731" providerId="LiveId" clId="{DA906D66-E65E-471F-B93A-5517503CDAA3}" dt="2020-03-30T14:35:08.857" v="950"/>
        <pc:sldMkLst>
          <pc:docMk/>
          <pc:sldMk cId="3976157754" sldId="258"/>
        </pc:sldMkLst>
        <pc:picChg chg="add mod">
          <ac:chgData name="Megan Stapleton" userId="9a844190fb0a3731" providerId="LiveId" clId="{DA906D66-E65E-471F-B93A-5517503CDAA3}" dt="2020-03-30T14:34:00.175" v="906" actId="14100"/>
          <ac:picMkLst>
            <pc:docMk/>
            <pc:sldMk cId="3976157754" sldId="258"/>
            <ac:picMk id="3" creationId="{25B361D1-1BCB-48EA-ABA1-14CE1462A714}"/>
          </ac:picMkLst>
        </pc:picChg>
      </pc:sldChg>
      <pc:sldChg chg="modSp">
        <pc:chgData name="Megan Stapleton" userId="9a844190fb0a3731" providerId="LiveId" clId="{DA906D66-E65E-471F-B93A-5517503CDAA3}" dt="2020-03-30T13:32:58.599" v="3" actId="1076"/>
        <pc:sldMkLst>
          <pc:docMk/>
          <pc:sldMk cId="2858055142" sldId="259"/>
        </pc:sldMkLst>
        <pc:picChg chg="mod">
          <ac:chgData name="Megan Stapleton" userId="9a844190fb0a3731" providerId="LiveId" clId="{DA906D66-E65E-471F-B93A-5517503CDAA3}" dt="2020-03-30T13:32:58.599" v="3" actId="1076"/>
          <ac:picMkLst>
            <pc:docMk/>
            <pc:sldMk cId="2858055142" sldId="259"/>
            <ac:picMk id="1026" creationId="{41B9203C-4D43-4DE1-9D21-6E69CE0CD462}"/>
          </ac:picMkLst>
        </pc:picChg>
      </pc:sldChg>
      <pc:sldChg chg="addSp modSp ord modAnim">
        <pc:chgData name="Megan Stapleton" userId="9a844190fb0a3731" providerId="LiveId" clId="{DA906D66-E65E-471F-B93A-5517503CDAA3}" dt="2020-03-30T14:48:51.493" v="1231" actId="20577"/>
        <pc:sldMkLst>
          <pc:docMk/>
          <pc:sldMk cId="3282971783" sldId="260"/>
        </pc:sldMkLst>
        <pc:spChg chg="mod">
          <ac:chgData name="Megan Stapleton" userId="9a844190fb0a3731" providerId="LiveId" clId="{DA906D66-E65E-471F-B93A-5517503CDAA3}" dt="2020-03-30T14:48:51.493" v="1231" actId="20577"/>
          <ac:spMkLst>
            <pc:docMk/>
            <pc:sldMk cId="3282971783" sldId="260"/>
            <ac:spMk id="2" creationId="{E59B7C46-4F75-457A-8DEA-070FE1D8CF7F}"/>
          </ac:spMkLst>
        </pc:spChg>
        <pc:spChg chg="mod">
          <ac:chgData name="Megan Stapleton" userId="9a844190fb0a3731" providerId="LiveId" clId="{DA906D66-E65E-471F-B93A-5517503CDAA3}" dt="2020-03-30T14:42:55.956" v="1161" actId="14100"/>
          <ac:spMkLst>
            <pc:docMk/>
            <pc:sldMk cId="3282971783" sldId="260"/>
            <ac:spMk id="3" creationId="{AAC4A650-6BA3-4B71-80FE-6FBE10D18958}"/>
          </ac:spMkLst>
        </pc:spChg>
        <pc:spChg chg="add mod">
          <ac:chgData name="Megan Stapleton" userId="9a844190fb0a3731" providerId="LiveId" clId="{DA906D66-E65E-471F-B93A-5517503CDAA3}" dt="2020-03-30T14:42:59.711" v="1162" actId="1076"/>
          <ac:spMkLst>
            <pc:docMk/>
            <pc:sldMk cId="3282971783" sldId="260"/>
            <ac:spMk id="5" creationId="{A8445276-E056-411D-8B0D-F0BA21845948}"/>
          </ac:spMkLst>
        </pc:spChg>
        <pc:picChg chg="add mod">
          <ac:chgData name="Megan Stapleton" userId="9a844190fb0a3731" providerId="LiveId" clId="{DA906D66-E65E-471F-B93A-5517503CDAA3}" dt="2020-03-30T14:43:36.219" v="1165" actId="1076"/>
          <ac:picMkLst>
            <pc:docMk/>
            <pc:sldMk cId="3282971783" sldId="260"/>
            <ac:picMk id="4" creationId="{44D96564-5A56-4DE0-9DFE-C6796D16ED79}"/>
          </ac:picMkLst>
        </pc:picChg>
      </pc:sldChg>
      <pc:sldChg chg="del">
        <pc:chgData name="Megan Stapleton" userId="9a844190fb0a3731" providerId="LiveId" clId="{DA906D66-E65E-471F-B93A-5517503CDAA3}" dt="2020-03-30T14:43:10.778" v="1163" actId="2696"/>
        <pc:sldMkLst>
          <pc:docMk/>
          <pc:sldMk cId="274824926" sldId="261"/>
        </pc:sldMkLst>
      </pc:sldChg>
      <pc:sldChg chg="addSp modSp modAnim">
        <pc:chgData name="Megan Stapleton" userId="9a844190fb0a3731" providerId="LiveId" clId="{DA906D66-E65E-471F-B93A-5517503CDAA3}" dt="2020-03-30T15:18:09.357" v="3051" actId="20577"/>
        <pc:sldMkLst>
          <pc:docMk/>
          <pc:sldMk cId="8300567" sldId="262"/>
        </pc:sldMkLst>
        <pc:spChg chg="mod">
          <ac:chgData name="Megan Stapleton" userId="9a844190fb0a3731" providerId="LiveId" clId="{DA906D66-E65E-471F-B93A-5517503CDAA3}" dt="2020-03-30T15:16:06.704" v="2574" actId="20577"/>
          <ac:spMkLst>
            <pc:docMk/>
            <pc:sldMk cId="8300567" sldId="262"/>
            <ac:spMk id="2" creationId="{A5A97950-408F-48D3-AA44-2AF12AA36B33}"/>
          </ac:spMkLst>
        </pc:spChg>
        <pc:spChg chg="mod">
          <ac:chgData name="Megan Stapleton" userId="9a844190fb0a3731" providerId="LiveId" clId="{DA906D66-E65E-471F-B93A-5517503CDAA3}" dt="2020-03-30T15:18:09.357" v="3051" actId="20577"/>
          <ac:spMkLst>
            <pc:docMk/>
            <pc:sldMk cId="8300567" sldId="262"/>
            <ac:spMk id="3" creationId="{5D30B647-663E-4E84-BA28-B0DADFD485C3}"/>
          </ac:spMkLst>
        </pc:spChg>
        <pc:spChg chg="add mod">
          <ac:chgData name="Megan Stapleton" userId="9a844190fb0a3731" providerId="LiveId" clId="{DA906D66-E65E-471F-B93A-5517503CDAA3}" dt="2020-03-30T15:17:45.330" v="2977" actId="403"/>
          <ac:spMkLst>
            <pc:docMk/>
            <pc:sldMk cId="8300567" sldId="262"/>
            <ac:spMk id="4" creationId="{0FD83451-A2BC-4C80-A05A-3A5DCD7EE4C5}"/>
          </ac:spMkLst>
        </pc:spChg>
      </pc:sldChg>
      <pc:sldChg chg="del">
        <pc:chgData name="Megan Stapleton" userId="9a844190fb0a3731" providerId="LiveId" clId="{DA906D66-E65E-471F-B93A-5517503CDAA3}" dt="2020-03-30T13:34:03.658" v="4" actId="2696"/>
        <pc:sldMkLst>
          <pc:docMk/>
          <pc:sldMk cId="4240164955" sldId="263"/>
        </pc:sldMkLst>
      </pc:sldChg>
      <pc:sldChg chg="del">
        <pc:chgData name="Megan Stapleton" userId="9a844190fb0a3731" providerId="LiveId" clId="{DA906D66-E65E-471F-B93A-5517503CDAA3}" dt="2020-03-30T15:13:56.080" v="2284" actId="2696"/>
        <pc:sldMkLst>
          <pc:docMk/>
          <pc:sldMk cId="2552697455" sldId="264"/>
        </pc:sldMkLst>
      </pc:sldChg>
      <pc:sldChg chg="addSp delSp modSp add mod setBg">
        <pc:chgData name="Megan Stapleton" userId="9a844190fb0a3731" providerId="LiveId" clId="{DA906D66-E65E-471F-B93A-5517503CDAA3}" dt="2020-03-30T15:20:21.510" v="3092" actId="20577"/>
        <pc:sldMkLst>
          <pc:docMk/>
          <pc:sldMk cId="3361346824" sldId="265"/>
        </pc:sldMkLst>
        <pc:spChg chg="mod">
          <ac:chgData name="Megan Stapleton" userId="9a844190fb0a3731" providerId="LiveId" clId="{DA906D66-E65E-471F-B93A-5517503CDAA3}" dt="2020-03-30T15:20:21.510" v="3092" actId="20577"/>
          <ac:spMkLst>
            <pc:docMk/>
            <pc:sldMk cId="3361346824" sldId="265"/>
            <ac:spMk id="2" creationId="{E62D61F9-9202-4C2B-B981-38B40A3E1564}"/>
          </ac:spMkLst>
        </pc:spChg>
        <pc:spChg chg="del mod">
          <ac:chgData name="Megan Stapleton" userId="9a844190fb0a3731" providerId="LiveId" clId="{DA906D66-E65E-471F-B93A-5517503CDAA3}" dt="2020-03-30T15:14:07.540" v="2285" actId="26606"/>
          <ac:spMkLst>
            <pc:docMk/>
            <pc:sldMk cId="3361346824" sldId="265"/>
            <ac:spMk id="3" creationId="{27F8F276-E111-4A60-90C5-C047A6741861}"/>
          </ac:spMkLst>
        </pc:spChg>
        <pc:spChg chg="add del">
          <ac:chgData name="Megan Stapleton" userId="9a844190fb0a3731" providerId="LiveId" clId="{DA906D66-E65E-471F-B93A-5517503CDAA3}" dt="2020-03-30T15:14:43.167" v="2290" actId="26606"/>
          <ac:spMkLst>
            <pc:docMk/>
            <pc:sldMk cId="3361346824" sldId="265"/>
            <ac:spMk id="10" creationId="{93F0ADB5-A0B4-4B01-A8C4-FDC34CE22BD4}"/>
          </ac:spMkLst>
        </pc:spChg>
        <pc:spChg chg="add del">
          <ac:chgData name="Megan Stapleton" userId="9a844190fb0a3731" providerId="LiveId" clId="{DA906D66-E65E-471F-B93A-5517503CDAA3}" dt="2020-03-30T15:14:43.167" v="2290" actId="26606"/>
          <ac:spMkLst>
            <pc:docMk/>
            <pc:sldMk cId="3361346824" sldId="265"/>
            <ac:spMk id="12" creationId="{AA6D0FDE-0241-4C21-A720-A69475358235}"/>
          </ac:spMkLst>
        </pc:spChg>
        <pc:spChg chg="add del">
          <ac:chgData name="Megan Stapleton" userId="9a844190fb0a3731" providerId="LiveId" clId="{DA906D66-E65E-471F-B93A-5517503CDAA3}" dt="2020-03-30T15:14:39.829" v="2287" actId="26606"/>
          <ac:spMkLst>
            <pc:docMk/>
            <pc:sldMk cId="3361346824" sldId="265"/>
            <ac:spMk id="17" creationId="{93F0ADB5-A0B4-4B01-A8C4-FDC34CE22BD4}"/>
          </ac:spMkLst>
        </pc:spChg>
        <pc:spChg chg="add del">
          <ac:chgData name="Megan Stapleton" userId="9a844190fb0a3731" providerId="LiveId" clId="{DA906D66-E65E-471F-B93A-5517503CDAA3}" dt="2020-03-30T15:14:39.829" v="2287" actId="26606"/>
          <ac:spMkLst>
            <pc:docMk/>
            <pc:sldMk cId="3361346824" sldId="265"/>
            <ac:spMk id="19" creationId="{AA6D0FDE-0241-4C21-A720-A69475358235}"/>
          </ac:spMkLst>
        </pc:spChg>
        <pc:graphicFrameChg chg="add mod modGraphic">
          <ac:chgData name="Megan Stapleton" userId="9a844190fb0a3731" providerId="LiveId" clId="{DA906D66-E65E-471F-B93A-5517503CDAA3}" dt="2020-03-30T15:15:04.441" v="2301" actId="404"/>
          <ac:graphicFrameMkLst>
            <pc:docMk/>
            <pc:sldMk cId="3361346824" sldId="265"/>
            <ac:graphicFrameMk id="5" creationId="{0A12E8A0-069D-407D-B4B4-FBC0671C686B}"/>
          </ac:graphicFrameMkLst>
        </pc:graphicFrameChg>
      </pc:sldChg>
      <pc:sldChg chg="addSp modSp add ord modAnim">
        <pc:chgData name="Megan Stapleton" userId="9a844190fb0a3731" providerId="LiveId" clId="{DA906D66-E65E-471F-B93A-5517503CDAA3}" dt="2020-03-30T15:00:34.553" v="1677" actId="1076"/>
        <pc:sldMkLst>
          <pc:docMk/>
          <pc:sldMk cId="3236708157" sldId="266"/>
        </pc:sldMkLst>
        <pc:spChg chg="mod">
          <ac:chgData name="Megan Stapleton" userId="9a844190fb0a3731" providerId="LiveId" clId="{DA906D66-E65E-471F-B93A-5517503CDAA3}" dt="2020-03-30T14:40:01.027" v="955" actId="20577"/>
          <ac:spMkLst>
            <pc:docMk/>
            <pc:sldMk cId="3236708157" sldId="266"/>
            <ac:spMk id="2" creationId="{8BF59E93-6EA7-4B4D-841F-5C8E88122B9C}"/>
          </ac:spMkLst>
        </pc:spChg>
        <pc:spChg chg="mod">
          <ac:chgData name="Megan Stapleton" userId="9a844190fb0a3731" providerId="LiveId" clId="{DA906D66-E65E-471F-B93A-5517503CDAA3}" dt="2020-03-30T15:00:31.346" v="1676" actId="20577"/>
          <ac:spMkLst>
            <pc:docMk/>
            <pc:sldMk cId="3236708157" sldId="266"/>
            <ac:spMk id="3" creationId="{5BA95A5E-4DC1-4341-9B9F-FEB61B64434C}"/>
          </ac:spMkLst>
        </pc:spChg>
        <pc:picChg chg="add mod">
          <ac:chgData name="Megan Stapleton" userId="9a844190fb0a3731" providerId="LiveId" clId="{DA906D66-E65E-471F-B93A-5517503CDAA3}" dt="2020-03-30T15:00:34.553" v="1677" actId="1076"/>
          <ac:picMkLst>
            <pc:docMk/>
            <pc:sldMk cId="3236708157" sldId="266"/>
            <ac:picMk id="4" creationId="{3A877D98-4C27-4FDD-B539-A69505D90C26}"/>
          </ac:picMkLst>
        </pc:picChg>
      </pc:sldChg>
      <pc:sldChg chg="addSp delSp modSp add modAnim">
        <pc:chgData name="Megan Stapleton" userId="9a844190fb0a3731" providerId="LiveId" clId="{DA906D66-E65E-471F-B93A-5517503CDAA3}" dt="2020-03-30T13:52:24.312" v="710" actId="403"/>
        <pc:sldMkLst>
          <pc:docMk/>
          <pc:sldMk cId="2034832829" sldId="267"/>
        </pc:sldMkLst>
        <pc:spChg chg="mod">
          <ac:chgData name="Megan Stapleton" userId="9a844190fb0a3731" providerId="LiveId" clId="{DA906D66-E65E-471F-B93A-5517503CDAA3}" dt="2020-03-30T13:48:52.636" v="448" actId="1076"/>
          <ac:spMkLst>
            <pc:docMk/>
            <pc:sldMk cId="2034832829" sldId="267"/>
            <ac:spMk id="2" creationId="{BB8D5914-E604-48AB-9B62-00D5A62107A2}"/>
          </ac:spMkLst>
        </pc:spChg>
        <pc:spChg chg="mod">
          <ac:chgData name="Megan Stapleton" userId="9a844190fb0a3731" providerId="LiveId" clId="{DA906D66-E65E-471F-B93A-5517503CDAA3}" dt="2020-03-30T13:52:13.885" v="708" actId="20577"/>
          <ac:spMkLst>
            <pc:docMk/>
            <pc:sldMk cId="2034832829" sldId="267"/>
            <ac:spMk id="3" creationId="{00E16C5F-3023-44C0-8EFD-F72BA690861B}"/>
          </ac:spMkLst>
        </pc:spChg>
        <pc:spChg chg="add mod">
          <ac:chgData name="Megan Stapleton" userId="9a844190fb0a3731" providerId="LiveId" clId="{DA906D66-E65E-471F-B93A-5517503CDAA3}" dt="2020-03-30T13:52:24.312" v="710" actId="403"/>
          <ac:spMkLst>
            <pc:docMk/>
            <pc:sldMk cId="2034832829" sldId="267"/>
            <ac:spMk id="4" creationId="{08BBF56F-7F3B-4554-9861-93F9708DB660}"/>
          </ac:spMkLst>
        </pc:spChg>
        <pc:picChg chg="add del mod">
          <ac:chgData name="Megan Stapleton" userId="9a844190fb0a3731" providerId="LiveId" clId="{DA906D66-E65E-471F-B93A-5517503CDAA3}" dt="2020-03-30T13:47:31.956" v="431" actId="478"/>
          <ac:picMkLst>
            <pc:docMk/>
            <pc:sldMk cId="2034832829" sldId="267"/>
            <ac:picMk id="5" creationId="{D756010F-9A6B-4719-A097-A23A4F9BC117}"/>
          </ac:picMkLst>
        </pc:picChg>
        <pc:picChg chg="add mod">
          <ac:chgData name="Megan Stapleton" userId="9a844190fb0a3731" providerId="LiveId" clId="{DA906D66-E65E-471F-B93A-5517503CDAA3}" dt="2020-03-30T13:51:25.339" v="565" actId="14100"/>
          <ac:picMkLst>
            <pc:docMk/>
            <pc:sldMk cId="2034832829" sldId="267"/>
            <ac:picMk id="6" creationId="{1F33772C-95A4-4BE4-9427-8C89A4C77089}"/>
          </ac:picMkLst>
        </pc:picChg>
        <pc:picChg chg="add del mod">
          <ac:chgData name="Megan Stapleton" userId="9a844190fb0a3731" providerId="LiveId" clId="{DA906D66-E65E-471F-B93A-5517503CDAA3}" dt="2020-03-30T13:47:38.384" v="436" actId="478"/>
          <ac:picMkLst>
            <pc:docMk/>
            <pc:sldMk cId="2034832829" sldId="267"/>
            <ac:picMk id="2050" creationId="{6680B447-08CB-4C56-9BEE-0773ED9979DB}"/>
          </ac:picMkLst>
        </pc:picChg>
      </pc:sldChg>
      <pc:sldChg chg="add del">
        <pc:chgData name="Megan Stapleton" userId="9a844190fb0a3731" providerId="LiveId" clId="{DA906D66-E65E-471F-B93A-5517503CDAA3}" dt="2020-03-30T14:32:07.823" v="712" actId="2696"/>
        <pc:sldMkLst>
          <pc:docMk/>
          <pc:sldMk cId="214544829" sldId="268"/>
        </pc:sldMkLst>
      </pc:sldChg>
      <pc:sldChg chg="addSp delSp modSp add">
        <pc:chgData name="Megan Stapleton" userId="9a844190fb0a3731" providerId="LiveId" clId="{DA906D66-E65E-471F-B93A-5517503CDAA3}" dt="2020-03-30T15:19:58.141" v="3068" actId="1076"/>
        <pc:sldMkLst>
          <pc:docMk/>
          <pc:sldMk cId="3529236591" sldId="268"/>
        </pc:sldMkLst>
        <pc:spChg chg="mod">
          <ac:chgData name="Megan Stapleton" userId="9a844190fb0a3731" providerId="LiveId" clId="{DA906D66-E65E-471F-B93A-5517503CDAA3}" dt="2020-03-30T15:09:09.420" v="2062" actId="1076"/>
          <ac:spMkLst>
            <pc:docMk/>
            <pc:sldMk cId="3529236591" sldId="268"/>
            <ac:spMk id="2" creationId="{735A4446-E05B-4D00-B535-2F2A213B1BF0}"/>
          </ac:spMkLst>
        </pc:spChg>
        <pc:spChg chg="add del mod">
          <ac:chgData name="Megan Stapleton" userId="9a844190fb0a3731" providerId="LiveId" clId="{DA906D66-E65E-471F-B93A-5517503CDAA3}" dt="2020-03-30T15:19:55.324" v="3066" actId="14100"/>
          <ac:spMkLst>
            <pc:docMk/>
            <pc:sldMk cId="3529236591" sldId="268"/>
            <ac:spMk id="3" creationId="{C78579FD-135F-4557-BCE2-5B892BC7E8F9}"/>
          </ac:spMkLst>
        </pc:spChg>
        <pc:spChg chg="add mod">
          <ac:chgData name="Megan Stapleton" userId="9a844190fb0a3731" providerId="LiveId" clId="{DA906D66-E65E-471F-B93A-5517503CDAA3}" dt="2020-03-30T15:12:17.872" v="2100"/>
          <ac:spMkLst>
            <pc:docMk/>
            <pc:sldMk cId="3529236591" sldId="268"/>
            <ac:spMk id="4" creationId="{C03B8566-2DDE-447C-A1F7-8D39875C1B28}"/>
          </ac:spMkLst>
        </pc:spChg>
        <pc:spChg chg="add del mod">
          <ac:chgData name="Megan Stapleton" userId="9a844190fb0a3731" providerId="LiveId" clId="{DA906D66-E65E-471F-B93A-5517503CDAA3}" dt="2020-03-30T15:11:54.765" v="2083"/>
          <ac:spMkLst>
            <pc:docMk/>
            <pc:sldMk cId="3529236591" sldId="268"/>
            <ac:spMk id="5" creationId="{6900E8AF-262D-4294-B372-B2B390205937}"/>
          </ac:spMkLst>
        </pc:spChg>
        <pc:spChg chg="add del">
          <ac:chgData name="Megan Stapleton" userId="9a844190fb0a3731" providerId="LiveId" clId="{DA906D66-E65E-471F-B93A-5517503CDAA3}" dt="2020-03-30T15:12:04.962" v="2088"/>
          <ac:spMkLst>
            <pc:docMk/>
            <pc:sldMk cId="3529236591" sldId="268"/>
            <ac:spMk id="6" creationId="{45A4CE3E-119C-4B90-9C13-DF409BEE27FB}"/>
          </ac:spMkLst>
        </pc:spChg>
        <pc:picChg chg="add del mod">
          <ac:chgData name="Megan Stapleton" userId="9a844190fb0a3731" providerId="LiveId" clId="{DA906D66-E65E-471F-B93A-5517503CDAA3}" dt="2020-03-30T15:13:09.971" v="2173" actId="478"/>
          <ac:picMkLst>
            <pc:docMk/>
            <pc:sldMk cId="3529236591" sldId="268"/>
            <ac:picMk id="7" creationId="{ACF4253D-7E68-4579-BDF5-922DB7159CFA}"/>
          </ac:picMkLst>
        </pc:picChg>
        <pc:picChg chg="add del">
          <ac:chgData name="Megan Stapleton" userId="9a844190fb0a3731" providerId="LiveId" clId="{DA906D66-E65E-471F-B93A-5517503CDAA3}" dt="2020-03-30T15:19:30.348" v="3053" actId="478"/>
          <ac:picMkLst>
            <pc:docMk/>
            <pc:sldMk cId="3529236591" sldId="268"/>
            <ac:picMk id="8" creationId="{7B028897-29B8-4A15-A480-EB0B5D0CD85D}"/>
          </ac:picMkLst>
        </pc:picChg>
        <pc:picChg chg="add del mod">
          <ac:chgData name="Megan Stapleton" userId="9a844190fb0a3731" providerId="LiveId" clId="{DA906D66-E65E-471F-B93A-5517503CDAA3}" dt="2020-03-30T15:12:01.123" v="2085" actId="478"/>
          <ac:picMkLst>
            <pc:docMk/>
            <pc:sldMk cId="3529236591" sldId="268"/>
            <ac:picMk id="1026" creationId="{00865A22-98F7-4768-A783-98E246606B68}"/>
          </ac:picMkLst>
        </pc:picChg>
        <pc:picChg chg="add mod">
          <ac:chgData name="Megan Stapleton" userId="9a844190fb0a3731" providerId="LiveId" clId="{DA906D66-E65E-471F-B93A-5517503CDAA3}" dt="2020-03-30T15:19:58.141" v="3068" actId="1076"/>
          <ac:picMkLst>
            <pc:docMk/>
            <pc:sldMk cId="3529236591" sldId="268"/>
            <ac:picMk id="1028" creationId="{B54B5B3F-B869-440A-A17F-1283C755D361}"/>
          </ac:picMkLst>
        </pc:picChg>
      </pc:sldChg>
      <pc:sldChg chg="addSp delSp modSp add mod setBg">
        <pc:chgData name="Megan Stapleton" userId="9a844190fb0a3731" providerId="LiveId" clId="{DA906D66-E65E-471F-B93A-5517503CDAA3}" dt="2020-03-30T15:13:39.422" v="2283" actId="14100"/>
        <pc:sldMkLst>
          <pc:docMk/>
          <pc:sldMk cId="2919366473" sldId="269"/>
        </pc:sldMkLst>
        <pc:spChg chg="mod">
          <ac:chgData name="Megan Stapleton" userId="9a844190fb0a3731" providerId="LiveId" clId="{DA906D66-E65E-471F-B93A-5517503CDAA3}" dt="2020-03-30T15:13:39.422" v="2283" actId="14100"/>
          <ac:spMkLst>
            <pc:docMk/>
            <pc:sldMk cId="2919366473" sldId="269"/>
            <ac:spMk id="2" creationId="{D601E57B-4B40-4DE5-B43C-D66E4FF14F2B}"/>
          </ac:spMkLst>
        </pc:spChg>
        <pc:spChg chg="del">
          <ac:chgData name="Megan Stapleton" userId="9a844190fb0a3731" providerId="LiveId" clId="{DA906D66-E65E-471F-B93A-5517503CDAA3}" dt="2020-03-30T15:13:35.047" v="2282" actId="26606"/>
          <ac:spMkLst>
            <pc:docMk/>
            <pc:sldMk cId="2919366473" sldId="269"/>
            <ac:spMk id="3" creationId="{6662A884-5F11-4750-8D60-15890AEAED03}"/>
          </ac:spMkLst>
        </pc:spChg>
        <pc:spChg chg="add">
          <ac:chgData name="Megan Stapleton" userId="9a844190fb0a3731" providerId="LiveId" clId="{DA906D66-E65E-471F-B93A-5517503CDAA3}" dt="2020-03-30T15:13:35.047" v="2282" actId="26606"/>
          <ac:spMkLst>
            <pc:docMk/>
            <pc:sldMk cId="2919366473" sldId="269"/>
            <ac:spMk id="71" creationId="{3F47E20B-1205-4238-A82B-90EF577F32D8}"/>
          </ac:spMkLst>
        </pc:spChg>
        <pc:spChg chg="add">
          <ac:chgData name="Megan Stapleton" userId="9a844190fb0a3731" providerId="LiveId" clId="{DA906D66-E65E-471F-B93A-5517503CDAA3}" dt="2020-03-30T15:13:35.047" v="2282" actId="26606"/>
          <ac:spMkLst>
            <pc:docMk/>
            <pc:sldMk cId="2919366473" sldId="269"/>
            <ac:spMk id="73" creationId="{D13567AC-EB9A-47A9-B6EC-B5BDB73B113C}"/>
          </ac:spMkLst>
        </pc:spChg>
        <pc:picChg chg="add mod">
          <ac:chgData name="Megan Stapleton" userId="9a844190fb0a3731" providerId="LiveId" clId="{DA906D66-E65E-471F-B93A-5517503CDAA3}" dt="2020-03-30T15:13:35.047" v="2282" actId="26606"/>
          <ac:picMkLst>
            <pc:docMk/>
            <pc:sldMk cId="2919366473" sldId="269"/>
            <ac:picMk id="2050" creationId="{502557BF-65BF-4F11-A3CF-B9E597BFA4D3}"/>
          </ac:picMkLst>
        </pc:picChg>
      </pc:sldChg>
    </pc:docChg>
  </pc:docChgLst>
  <pc:docChgLst>
    <pc:chgData name="Hannah Roberts" userId="S::hhr@godalming.ac.uk::3a234527-a7ab-4b1d-95f1-aee1926be7f5" providerId="AD" clId="Web-{F1AEC5BB-47F9-4A89-DA23-D031EFB5CD8C}"/>
    <pc:docChg chg="addSld modSld">
      <pc:chgData name="Hannah Roberts" userId="S::hhr@godalming.ac.uk::3a234527-a7ab-4b1d-95f1-aee1926be7f5" providerId="AD" clId="Web-{F1AEC5BB-47F9-4A89-DA23-D031EFB5CD8C}" dt="2020-09-03T10:33:44.608" v="154" actId="20577"/>
      <pc:docMkLst>
        <pc:docMk/>
      </pc:docMkLst>
      <pc:sldChg chg="modSp new">
        <pc:chgData name="Hannah Roberts" userId="S::hhr@godalming.ac.uk::3a234527-a7ab-4b1d-95f1-aee1926be7f5" providerId="AD" clId="Web-{F1AEC5BB-47F9-4A89-DA23-D031EFB5CD8C}" dt="2020-09-03T10:33:44.608" v="153" actId="20577"/>
        <pc:sldMkLst>
          <pc:docMk/>
          <pc:sldMk cId="490508926" sldId="275"/>
        </pc:sldMkLst>
        <pc:spChg chg="mod">
          <ac:chgData name="Hannah Roberts" userId="S::hhr@godalming.ac.uk::3a234527-a7ab-4b1d-95f1-aee1926be7f5" providerId="AD" clId="Web-{F1AEC5BB-47F9-4A89-DA23-D031EFB5CD8C}" dt="2020-09-03T10:31:00.808" v="3" actId="20577"/>
          <ac:spMkLst>
            <pc:docMk/>
            <pc:sldMk cId="490508926" sldId="275"/>
            <ac:spMk id="2" creationId="{F053CCB7-DB3F-4ED4-B4DC-63D04B2E4795}"/>
          </ac:spMkLst>
        </pc:spChg>
        <pc:spChg chg="mod">
          <ac:chgData name="Hannah Roberts" userId="S::hhr@godalming.ac.uk::3a234527-a7ab-4b1d-95f1-aee1926be7f5" providerId="AD" clId="Web-{F1AEC5BB-47F9-4A89-DA23-D031EFB5CD8C}" dt="2020-09-03T10:33:44.608" v="153" actId="20577"/>
          <ac:spMkLst>
            <pc:docMk/>
            <pc:sldMk cId="490508926" sldId="275"/>
            <ac:spMk id="3" creationId="{9BAAD929-3F08-4091-ACDC-75013DC77EFD}"/>
          </ac:spMkLst>
        </pc:spChg>
      </pc:sldChg>
    </pc:docChg>
  </pc:docChgLst>
  <pc:docChgLst>
    <pc:chgData name="Megan Stapleton" userId="9a844190fb0a3731" providerId="LiveId" clId="{F7F9CC92-A2BC-4897-BA5A-2E3E9DF70057}"/>
    <pc:docChg chg="modSld">
      <pc:chgData name="Megan Stapleton" userId="9a844190fb0a3731" providerId="LiveId" clId="{F7F9CC92-A2BC-4897-BA5A-2E3E9DF70057}" dt="2020-08-22T16:26:18.776" v="14" actId="1076"/>
      <pc:docMkLst>
        <pc:docMk/>
      </pc:docMkLst>
      <pc:sldChg chg="modSp">
        <pc:chgData name="Megan Stapleton" userId="9a844190fb0a3731" providerId="LiveId" clId="{F7F9CC92-A2BC-4897-BA5A-2E3E9DF70057}" dt="2020-08-22T16:24:53.881" v="13" actId="14100"/>
        <pc:sldMkLst>
          <pc:docMk/>
          <pc:sldMk cId="3976157754" sldId="258"/>
        </pc:sldMkLst>
        <pc:spChg chg="mod">
          <ac:chgData name="Megan Stapleton" userId="9a844190fb0a3731" providerId="LiveId" clId="{F7F9CC92-A2BC-4897-BA5A-2E3E9DF70057}" dt="2020-08-22T16:24:53.881" v="13" actId="14100"/>
          <ac:spMkLst>
            <pc:docMk/>
            <pc:sldMk cId="3976157754" sldId="258"/>
            <ac:spMk id="4" creationId="{4FEE7375-58C5-4641-88F2-BAA642F937B1}"/>
          </ac:spMkLst>
        </pc:spChg>
      </pc:sldChg>
      <pc:sldChg chg="modSp">
        <pc:chgData name="Megan Stapleton" userId="9a844190fb0a3731" providerId="LiveId" clId="{F7F9CC92-A2BC-4897-BA5A-2E3E9DF70057}" dt="2020-08-22T16:24:34.392" v="8" actId="403"/>
        <pc:sldMkLst>
          <pc:docMk/>
          <pc:sldMk cId="3282971783" sldId="260"/>
        </pc:sldMkLst>
        <pc:spChg chg="mod">
          <ac:chgData name="Megan Stapleton" userId="9a844190fb0a3731" providerId="LiveId" clId="{F7F9CC92-A2BC-4897-BA5A-2E3E9DF70057}" dt="2020-08-22T16:24:34.392" v="8" actId="403"/>
          <ac:spMkLst>
            <pc:docMk/>
            <pc:sldMk cId="3282971783" sldId="260"/>
            <ac:spMk id="5" creationId="{A8445276-E056-411D-8B0D-F0BA21845948}"/>
          </ac:spMkLst>
        </pc:spChg>
      </pc:sldChg>
      <pc:sldChg chg="modSp">
        <pc:chgData name="Megan Stapleton" userId="9a844190fb0a3731" providerId="LiveId" clId="{F7F9CC92-A2BC-4897-BA5A-2E3E9DF70057}" dt="2020-08-22T16:26:18.776" v="14" actId="1076"/>
        <pc:sldMkLst>
          <pc:docMk/>
          <pc:sldMk cId="3236708157" sldId="266"/>
        </pc:sldMkLst>
        <pc:picChg chg="mod">
          <ac:chgData name="Megan Stapleton" userId="9a844190fb0a3731" providerId="LiveId" clId="{F7F9CC92-A2BC-4897-BA5A-2E3E9DF70057}" dt="2020-08-22T16:26:18.776" v="14" actId="1076"/>
          <ac:picMkLst>
            <pc:docMk/>
            <pc:sldMk cId="3236708157" sldId="266"/>
            <ac:picMk id="4" creationId="{3A877D98-4C27-4FDD-B539-A69505D90C26}"/>
          </ac:picMkLst>
        </pc:picChg>
      </pc:sldChg>
      <pc:sldChg chg="modSp">
        <pc:chgData name="Megan Stapleton" userId="9a844190fb0a3731" providerId="LiveId" clId="{F7F9CC92-A2BC-4897-BA5A-2E3E9DF70057}" dt="2020-08-22T16:24:21.748" v="5" actId="1076"/>
        <pc:sldMkLst>
          <pc:docMk/>
          <pc:sldMk cId="2034832829" sldId="267"/>
        </pc:sldMkLst>
        <pc:spChg chg="mod">
          <ac:chgData name="Megan Stapleton" userId="9a844190fb0a3731" providerId="LiveId" clId="{F7F9CC92-A2BC-4897-BA5A-2E3E9DF70057}" dt="2020-08-22T16:24:17.831" v="4" actId="14100"/>
          <ac:spMkLst>
            <pc:docMk/>
            <pc:sldMk cId="2034832829" sldId="267"/>
            <ac:spMk id="3" creationId="{00E16C5F-3023-44C0-8EFD-F72BA690861B}"/>
          </ac:spMkLst>
        </pc:spChg>
        <pc:picChg chg="mod">
          <ac:chgData name="Megan Stapleton" userId="9a844190fb0a3731" providerId="LiveId" clId="{F7F9CC92-A2BC-4897-BA5A-2E3E9DF70057}" dt="2020-08-22T16:24:21.748" v="5" actId="1076"/>
          <ac:picMkLst>
            <pc:docMk/>
            <pc:sldMk cId="2034832829" sldId="267"/>
            <ac:picMk id="6" creationId="{1F33772C-95A4-4BE4-9427-8C89A4C77089}"/>
          </ac:picMkLst>
        </pc:picChg>
      </pc:sldChg>
    </pc:docChg>
  </pc:docChgLst>
  <pc:docChgLst>
    <pc:chgData name="Hannah Roberts" userId="S::hhr@godalming.ac.uk::3a234527-a7ab-4b1d-95f1-aee1926be7f5" providerId="AD" clId="Web-{538955F8-2DCC-4FE6-77F6-02BDD6B940BD}"/>
    <pc:docChg chg="addSld modSld">
      <pc:chgData name="Hannah Roberts" userId="S::hhr@godalming.ac.uk::3a234527-a7ab-4b1d-95f1-aee1926be7f5" providerId="AD" clId="Web-{538955F8-2DCC-4FE6-77F6-02BDD6B940BD}" dt="2020-09-03T09:02:46.870" v="1094" actId="20577"/>
      <pc:docMkLst>
        <pc:docMk/>
      </pc:docMkLst>
      <pc:sldChg chg="modSp addAnim modAnim">
        <pc:chgData name="Hannah Roberts" userId="S::hhr@godalming.ac.uk::3a234527-a7ab-4b1d-95f1-aee1926be7f5" providerId="AD" clId="Web-{538955F8-2DCC-4FE6-77F6-02BDD6B940BD}" dt="2020-09-03T08:53:28.601" v="95"/>
        <pc:sldMkLst>
          <pc:docMk/>
          <pc:sldMk cId="3946765802" sldId="271"/>
        </pc:sldMkLst>
        <pc:spChg chg="mod">
          <ac:chgData name="Hannah Roberts" userId="S::hhr@godalming.ac.uk::3a234527-a7ab-4b1d-95f1-aee1926be7f5" providerId="AD" clId="Web-{538955F8-2DCC-4FE6-77F6-02BDD6B940BD}" dt="2020-09-03T08:51:51.694" v="48" actId="20577"/>
          <ac:spMkLst>
            <pc:docMk/>
            <pc:sldMk cId="3946765802" sldId="271"/>
            <ac:spMk id="2" creationId="{00000000-0000-0000-0000-000000000000}"/>
          </ac:spMkLst>
        </pc:spChg>
        <pc:spChg chg="mod">
          <ac:chgData name="Hannah Roberts" userId="S::hhr@godalming.ac.uk::3a234527-a7ab-4b1d-95f1-aee1926be7f5" providerId="AD" clId="Web-{538955F8-2DCC-4FE6-77F6-02BDD6B940BD}" dt="2020-09-03T08:52:16.226" v="70"/>
          <ac:spMkLst>
            <pc:docMk/>
            <pc:sldMk cId="3946765802" sldId="271"/>
            <ac:spMk id="3" creationId="{00000000-0000-0000-0000-000000000000}"/>
          </ac:spMkLst>
        </pc:spChg>
      </pc:sldChg>
      <pc:sldChg chg="addSp delSp modSp">
        <pc:chgData name="Hannah Roberts" userId="S::hhr@godalming.ac.uk::3a234527-a7ab-4b1d-95f1-aee1926be7f5" providerId="AD" clId="Web-{538955F8-2DCC-4FE6-77F6-02BDD6B940BD}" dt="2020-09-03T09:02:07.401" v="958"/>
        <pc:sldMkLst>
          <pc:docMk/>
          <pc:sldMk cId="2830628516" sldId="272"/>
        </pc:sldMkLst>
        <pc:spChg chg="mod">
          <ac:chgData name="Hannah Roberts" userId="S::hhr@godalming.ac.uk::3a234527-a7ab-4b1d-95f1-aee1926be7f5" providerId="AD" clId="Web-{538955F8-2DCC-4FE6-77F6-02BDD6B940BD}" dt="2020-09-03T09:01:42.198" v="949" actId="14100"/>
          <ac:spMkLst>
            <pc:docMk/>
            <pc:sldMk cId="2830628516" sldId="272"/>
            <ac:spMk id="2" creationId="{00000000-0000-0000-0000-000000000000}"/>
          </ac:spMkLst>
        </pc:spChg>
        <pc:spChg chg="del">
          <ac:chgData name="Hannah Roberts" userId="S::hhr@godalming.ac.uk::3a234527-a7ab-4b1d-95f1-aee1926be7f5" providerId="AD" clId="Web-{538955F8-2DCC-4FE6-77F6-02BDD6B940BD}" dt="2020-09-03T08:53:46.367" v="97"/>
          <ac:spMkLst>
            <pc:docMk/>
            <pc:sldMk cId="2830628516" sldId="272"/>
            <ac:spMk id="3" creationId="{00000000-0000-0000-0000-000000000000}"/>
          </ac:spMkLst>
        </pc:spChg>
        <pc:graphicFrameChg chg="add mod ord modGraphic">
          <ac:chgData name="Hannah Roberts" userId="S::hhr@godalming.ac.uk::3a234527-a7ab-4b1d-95f1-aee1926be7f5" providerId="AD" clId="Web-{538955F8-2DCC-4FE6-77F6-02BDD6B940BD}" dt="2020-09-03T09:02:07.401" v="958"/>
          <ac:graphicFrameMkLst>
            <pc:docMk/>
            <pc:sldMk cId="2830628516" sldId="272"/>
            <ac:graphicFrameMk id="4" creationId="{4E259A06-DB50-4697-AB10-6EBED43DD8FE}"/>
          </ac:graphicFrameMkLst>
        </pc:graphicFrameChg>
      </pc:sldChg>
      <pc:sldChg chg="modSp new addAnim modAnim">
        <pc:chgData name="Hannah Roberts" userId="S::hhr@godalming.ac.uk::3a234527-a7ab-4b1d-95f1-aee1926be7f5" providerId="AD" clId="Web-{538955F8-2DCC-4FE6-77F6-02BDD6B940BD}" dt="2020-09-03T08:53:20.851" v="93"/>
        <pc:sldMkLst>
          <pc:docMk/>
          <pc:sldMk cId="1540890870" sldId="273"/>
        </pc:sldMkLst>
        <pc:spChg chg="mod">
          <ac:chgData name="Hannah Roberts" userId="S::hhr@godalming.ac.uk::3a234527-a7ab-4b1d-95f1-aee1926be7f5" providerId="AD" clId="Web-{538955F8-2DCC-4FE6-77F6-02BDD6B940BD}" dt="2020-09-03T08:48:39.350" v="19" actId="1076"/>
          <ac:spMkLst>
            <pc:docMk/>
            <pc:sldMk cId="1540890870" sldId="273"/>
            <ac:spMk id="2" creationId="{8FEB42FD-2341-4D74-B09F-918721539FB9}"/>
          </ac:spMkLst>
        </pc:spChg>
        <pc:spChg chg="mod">
          <ac:chgData name="Hannah Roberts" userId="S::hhr@godalming.ac.uk::3a234527-a7ab-4b1d-95f1-aee1926be7f5" providerId="AD" clId="Web-{538955F8-2DCC-4FE6-77F6-02BDD6B940BD}" dt="2020-09-03T08:53:11.054" v="91"/>
          <ac:spMkLst>
            <pc:docMk/>
            <pc:sldMk cId="1540890870" sldId="273"/>
            <ac:spMk id="3" creationId="{7A8C50D7-312F-4337-9CC2-372592CE5D5E}"/>
          </ac:spMkLst>
        </pc:spChg>
      </pc:sldChg>
      <pc:sldChg chg="modSp new">
        <pc:chgData name="Hannah Roberts" userId="S::hhr@godalming.ac.uk::3a234527-a7ab-4b1d-95f1-aee1926be7f5" providerId="AD" clId="Web-{538955F8-2DCC-4FE6-77F6-02BDD6B940BD}" dt="2020-09-03T09:02:46.870" v="1093" actId="20577"/>
        <pc:sldMkLst>
          <pc:docMk/>
          <pc:sldMk cId="2360833477" sldId="274"/>
        </pc:sldMkLst>
        <pc:spChg chg="mod">
          <ac:chgData name="Hannah Roberts" userId="S::hhr@godalming.ac.uk::3a234527-a7ab-4b1d-95f1-aee1926be7f5" providerId="AD" clId="Web-{538955F8-2DCC-4FE6-77F6-02BDD6B940BD}" dt="2020-09-03T08:52:44.882" v="74" actId="20577"/>
          <ac:spMkLst>
            <pc:docMk/>
            <pc:sldMk cId="2360833477" sldId="274"/>
            <ac:spMk id="2" creationId="{C2243CE0-E6D6-497F-A195-6B4E76FD1C92}"/>
          </ac:spMkLst>
        </pc:spChg>
        <pc:spChg chg="mod">
          <ac:chgData name="Hannah Roberts" userId="S::hhr@godalming.ac.uk::3a234527-a7ab-4b1d-95f1-aee1926be7f5" providerId="AD" clId="Web-{538955F8-2DCC-4FE6-77F6-02BDD6B940BD}" dt="2020-09-03T09:02:46.870" v="1093" actId="20577"/>
          <ac:spMkLst>
            <pc:docMk/>
            <pc:sldMk cId="2360833477" sldId="274"/>
            <ac:spMk id="3" creationId="{BB044827-2314-4A72-987B-F0479D16337B}"/>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4" Type="http://schemas.openxmlformats.org/officeDocument/2006/relationships/image" Target="../media/image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4" Type="http://schemas.openxmlformats.org/officeDocument/2006/relationships/image" Target="../media/image4.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702CED-DFF4-45C3-8B0A-216793A8BBD3}"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BCC0DB9A-97E2-4CE7-9291-5877A56B927B}">
      <dgm:prSet custT="1"/>
      <dgm:spPr/>
      <dgm:t>
        <a:bodyPr/>
        <a:lstStyle/>
        <a:p>
          <a:pPr>
            <a:lnSpc>
              <a:spcPct val="100000"/>
            </a:lnSpc>
            <a:defRPr cap="all"/>
          </a:pPr>
          <a:r>
            <a:rPr lang="en-GB" sz="2400"/>
            <a:t>What do we mean by the concept race?</a:t>
          </a:r>
          <a:endParaRPr lang="en-US" sz="2400"/>
        </a:p>
      </dgm:t>
    </dgm:pt>
    <dgm:pt modelId="{9834A62A-F6D9-4535-9D0F-D86BBC4D9D7E}" type="parTrans" cxnId="{8C87F512-2244-44C1-B128-4E04B34D993E}">
      <dgm:prSet/>
      <dgm:spPr/>
      <dgm:t>
        <a:bodyPr/>
        <a:lstStyle/>
        <a:p>
          <a:endParaRPr lang="en-US" sz="2800"/>
        </a:p>
      </dgm:t>
    </dgm:pt>
    <dgm:pt modelId="{B1F12959-8D41-43DA-8A64-C6EC07041F63}" type="sibTrans" cxnId="{8C87F512-2244-44C1-B128-4E04B34D993E}">
      <dgm:prSet/>
      <dgm:spPr/>
      <dgm:t>
        <a:bodyPr/>
        <a:lstStyle/>
        <a:p>
          <a:endParaRPr lang="en-US" sz="2800"/>
        </a:p>
      </dgm:t>
    </dgm:pt>
    <dgm:pt modelId="{EF0BB089-0F33-4C5D-B738-CA4C5881A696}">
      <dgm:prSet custT="1"/>
      <dgm:spPr/>
      <dgm:t>
        <a:bodyPr/>
        <a:lstStyle/>
        <a:p>
          <a:pPr>
            <a:lnSpc>
              <a:spcPct val="100000"/>
            </a:lnSpc>
            <a:defRPr cap="all"/>
          </a:pPr>
          <a:r>
            <a:rPr lang="en-GB" sz="2400"/>
            <a:t>How is it different to the concept ethnicity?</a:t>
          </a:r>
          <a:endParaRPr lang="en-US" sz="2400"/>
        </a:p>
      </dgm:t>
    </dgm:pt>
    <dgm:pt modelId="{1589A855-1504-4C30-AD2F-BC00444A2692}" type="parTrans" cxnId="{093A6E99-E4D1-456B-8E59-6A2BE5FD0B2E}">
      <dgm:prSet/>
      <dgm:spPr/>
      <dgm:t>
        <a:bodyPr/>
        <a:lstStyle/>
        <a:p>
          <a:endParaRPr lang="en-US" sz="2800"/>
        </a:p>
      </dgm:t>
    </dgm:pt>
    <dgm:pt modelId="{AA6D93FA-0F57-4172-A4A4-1A456A1393FA}" type="sibTrans" cxnId="{093A6E99-E4D1-456B-8E59-6A2BE5FD0B2E}">
      <dgm:prSet/>
      <dgm:spPr/>
      <dgm:t>
        <a:bodyPr/>
        <a:lstStyle/>
        <a:p>
          <a:endParaRPr lang="en-US" sz="2800"/>
        </a:p>
      </dgm:t>
    </dgm:pt>
    <dgm:pt modelId="{2F2D735F-1617-46A9-810D-254B55D7E4F8}">
      <dgm:prSet custT="1"/>
      <dgm:spPr/>
      <dgm:t>
        <a:bodyPr/>
        <a:lstStyle/>
        <a:p>
          <a:pPr>
            <a:lnSpc>
              <a:spcPct val="100000"/>
            </a:lnSpc>
            <a:defRPr cap="all"/>
          </a:pPr>
          <a:r>
            <a:rPr lang="en-GB" sz="2400"/>
            <a:t>Why is race such a contested concept?</a:t>
          </a:r>
        </a:p>
        <a:p>
          <a:pPr>
            <a:lnSpc>
              <a:spcPct val="100000"/>
            </a:lnSpc>
            <a:defRPr cap="all"/>
          </a:pPr>
          <a:r>
            <a:rPr lang="en-US" sz="2400"/>
            <a:t>What about bame?</a:t>
          </a:r>
        </a:p>
      </dgm:t>
    </dgm:pt>
    <dgm:pt modelId="{0FDFCF11-C864-4DF0-B5ED-56D875B3323E}" type="parTrans" cxnId="{E3B57B53-170B-458D-946E-3D5C29057FD8}">
      <dgm:prSet/>
      <dgm:spPr/>
      <dgm:t>
        <a:bodyPr/>
        <a:lstStyle/>
        <a:p>
          <a:endParaRPr lang="en-US" sz="2800"/>
        </a:p>
      </dgm:t>
    </dgm:pt>
    <dgm:pt modelId="{1CD495C6-7BB2-459B-A71C-D670DF37FBDB}" type="sibTrans" cxnId="{E3B57B53-170B-458D-946E-3D5C29057FD8}">
      <dgm:prSet/>
      <dgm:spPr/>
      <dgm:t>
        <a:bodyPr/>
        <a:lstStyle/>
        <a:p>
          <a:endParaRPr lang="en-US" sz="2800"/>
        </a:p>
      </dgm:t>
    </dgm:pt>
    <dgm:pt modelId="{325E7C04-CCA2-4B3A-A07C-C6248C9DF3FA}" type="pres">
      <dgm:prSet presAssocID="{70702CED-DFF4-45C3-8B0A-216793A8BBD3}" presName="root" presStyleCnt="0">
        <dgm:presLayoutVars>
          <dgm:dir/>
          <dgm:resizeHandles val="exact"/>
        </dgm:presLayoutVars>
      </dgm:prSet>
      <dgm:spPr/>
    </dgm:pt>
    <dgm:pt modelId="{3D94DEC7-BC0F-4E1E-BB56-B3B9B8FC6941}" type="pres">
      <dgm:prSet presAssocID="{BCC0DB9A-97E2-4CE7-9291-5877A56B927B}" presName="compNode" presStyleCnt="0"/>
      <dgm:spPr/>
    </dgm:pt>
    <dgm:pt modelId="{F4EF3BA7-75BD-45E7-8730-B513B4B85266}" type="pres">
      <dgm:prSet presAssocID="{BCC0DB9A-97E2-4CE7-9291-5877A56B927B}" presName="iconBgRect" presStyleLbl="bgShp" presStyleIdx="0" presStyleCnt="3"/>
      <dgm:spPr>
        <a:prstGeom prst="round2DiagRect">
          <a:avLst>
            <a:gd name="adj1" fmla="val 29727"/>
            <a:gd name="adj2" fmla="val 0"/>
          </a:avLst>
        </a:prstGeom>
      </dgm:spPr>
    </dgm:pt>
    <dgm:pt modelId="{C15A3CF0-E448-46DC-8EB4-4F63F97BEEC2}" type="pres">
      <dgm:prSet presAssocID="{BCC0DB9A-97E2-4CE7-9291-5877A56B927B}" presName="iconRect" presStyleLbl="node1" presStyleIdx="0" presStyleCnt="3"/>
      <dgm:spPr>
        <a:blipFill rotWithShape="1">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dgm:spPr>
    </dgm:pt>
    <dgm:pt modelId="{8952BC93-AD6B-47A8-9E72-C88300CDAB27}" type="pres">
      <dgm:prSet presAssocID="{BCC0DB9A-97E2-4CE7-9291-5877A56B927B}" presName="spaceRect" presStyleCnt="0"/>
      <dgm:spPr/>
    </dgm:pt>
    <dgm:pt modelId="{0E55C7DE-4F08-4B28-80CA-BF7B5B888CD7}" type="pres">
      <dgm:prSet presAssocID="{BCC0DB9A-97E2-4CE7-9291-5877A56B927B}" presName="textRect" presStyleLbl="revTx" presStyleIdx="0" presStyleCnt="3">
        <dgm:presLayoutVars>
          <dgm:chMax val="1"/>
          <dgm:chPref val="1"/>
        </dgm:presLayoutVars>
      </dgm:prSet>
      <dgm:spPr/>
    </dgm:pt>
    <dgm:pt modelId="{5A08E9A6-9CBD-4129-B9A6-CA56AC03E1F8}" type="pres">
      <dgm:prSet presAssocID="{B1F12959-8D41-43DA-8A64-C6EC07041F63}" presName="sibTrans" presStyleCnt="0"/>
      <dgm:spPr/>
    </dgm:pt>
    <dgm:pt modelId="{35577AC5-10C9-45E7-A89F-4B5B66900140}" type="pres">
      <dgm:prSet presAssocID="{EF0BB089-0F33-4C5D-B738-CA4C5881A696}" presName="compNode" presStyleCnt="0"/>
      <dgm:spPr/>
    </dgm:pt>
    <dgm:pt modelId="{7164059A-3F6B-4137-AA1A-9F537B3DC63F}" type="pres">
      <dgm:prSet presAssocID="{EF0BB089-0F33-4C5D-B738-CA4C5881A696}" presName="iconBgRect" presStyleLbl="bgShp" presStyleIdx="1" presStyleCnt="3"/>
      <dgm:spPr>
        <a:prstGeom prst="round2DiagRect">
          <a:avLst>
            <a:gd name="adj1" fmla="val 29727"/>
            <a:gd name="adj2" fmla="val 0"/>
          </a:avLst>
        </a:prstGeom>
      </dgm:spPr>
    </dgm:pt>
    <dgm:pt modelId="{BDC0F5DF-6865-4DA7-AF2D-F915BFCB048F}" type="pres">
      <dgm:prSet presAssocID="{EF0BB089-0F33-4C5D-B738-CA4C5881A69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Questions"/>
        </a:ext>
      </dgm:extLst>
    </dgm:pt>
    <dgm:pt modelId="{F8C8DD56-99AC-497A-B860-97BBB96BC819}" type="pres">
      <dgm:prSet presAssocID="{EF0BB089-0F33-4C5D-B738-CA4C5881A696}" presName="spaceRect" presStyleCnt="0"/>
      <dgm:spPr/>
    </dgm:pt>
    <dgm:pt modelId="{6C969989-FF10-4155-A4CF-7A1A6792E4F4}" type="pres">
      <dgm:prSet presAssocID="{EF0BB089-0F33-4C5D-B738-CA4C5881A696}" presName="textRect" presStyleLbl="revTx" presStyleIdx="1" presStyleCnt="3">
        <dgm:presLayoutVars>
          <dgm:chMax val="1"/>
          <dgm:chPref val="1"/>
        </dgm:presLayoutVars>
      </dgm:prSet>
      <dgm:spPr/>
    </dgm:pt>
    <dgm:pt modelId="{FE144607-E17B-4911-86E2-9159B4D5E40C}" type="pres">
      <dgm:prSet presAssocID="{AA6D93FA-0F57-4172-A4A4-1A456A1393FA}" presName="sibTrans" presStyleCnt="0"/>
      <dgm:spPr/>
    </dgm:pt>
    <dgm:pt modelId="{54530877-72E4-4BB1-A9F5-D2AB13D6E706}" type="pres">
      <dgm:prSet presAssocID="{2F2D735F-1617-46A9-810D-254B55D7E4F8}" presName="compNode" presStyleCnt="0"/>
      <dgm:spPr/>
    </dgm:pt>
    <dgm:pt modelId="{8AF91B3C-88A7-4990-871C-207FA94C74F4}" type="pres">
      <dgm:prSet presAssocID="{2F2D735F-1617-46A9-810D-254B55D7E4F8}" presName="iconBgRect" presStyleLbl="bgShp" presStyleIdx="2" presStyleCnt="3"/>
      <dgm:spPr>
        <a:prstGeom prst="round2DiagRect">
          <a:avLst>
            <a:gd name="adj1" fmla="val 29727"/>
            <a:gd name="adj2" fmla="val 0"/>
          </a:avLst>
        </a:prstGeom>
      </dgm:spPr>
    </dgm:pt>
    <dgm:pt modelId="{9DA450CF-2ACD-48E9-A03C-B322318F7827}" type="pres">
      <dgm:prSet presAssocID="{2F2D735F-1617-46A9-810D-254B55D7E4F8}" presName="iconRect" presStyleLbl="node1" presStyleIdx="2" presStyleCnt="3"/>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Question mark"/>
        </a:ext>
      </dgm:extLst>
    </dgm:pt>
    <dgm:pt modelId="{492F9FB3-F54D-4128-BEF1-636A6B01D4B4}" type="pres">
      <dgm:prSet presAssocID="{2F2D735F-1617-46A9-810D-254B55D7E4F8}" presName="spaceRect" presStyleCnt="0"/>
      <dgm:spPr/>
    </dgm:pt>
    <dgm:pt modelId="{DD58E1D5-EE29-4AA3-810D-F6FAD89E560E}" type="pres">
      <dgm:prSet presAssocID="{2F2D735F-1617-46A9-810D-254B55D7E4F8}" presName="textRect" presStyleLbl="revTx" presStyleIdx="2" presStyleCnt="3">
        <dgm:presLayoutVars>
          <dgm:chMax val="1"/>
          <dgm:chPref val="1"/>
        </dgm:presLayoutVars>
      </dgm:prSet>
      <dgm:spPr/>
    </dgm:pt>
  </dgm:ptLst>
  <dgm:cxnLst>
    <dgm:cxn modelId="{8C87F512-2244-44C1-B128-4E04B34D993E}" srcId="{70702CED-DFF4-45C3-8B0A-216793A8BBD3}" destId="{BCC0DB9A-97E2-4CE7-9291-5877A56B927B}" srcOrd="0" destOrd="0" parTransId="{9834A62A-F6D9-4535-9D0F-D86BBC4D9D7E}" sibTransId="{B1F12959-8D41-43DA-8A64-C6EC07041F63}"/>
    <dgm:cxn modelId="{0F9B3115-C35F-4CD4-BAA3-343C33E60181}" type="presOf" srcId="{EF0BB089-0F33-4C5D-B738-CA4C5881A696}" destId="{6C969989-FF10-4155-A4CF-7A1A6792E4F4}" srcOrd="0" destOrd="0" presId="urn:microsoft.com/office/officeart/2018/5/layout/IconLeafLabelList"/>
    <dgm:cxn modelId="{C9C94F23-FD93-4A37-A139-2031E63A87D6}" type="presOf" srcId="{70702CED-DFF4-45C3-8B0A-216793A8BBD3}" destId="{325E7C04-CCA2-4B3A-A07C-C6248C9DF3FA}" srcOrd="0" destOrd="0" presId="urn:microsoft.com/office/officeart/2018/5/layout/IconLeafLabelList"/>
    <dgm:cxn modelId="{EB4DA536-7D36-4FE3-A499-A5415F0C32B6}" type="presOf" srcId="{2F2D735F-1617-46A9-810D-254B55D7E4F8}" destId="{DD58E1D5-EE29-4AA3-810D-F6FAD89E560E}" srcOrd="0" destOrd="0" presId="urn:microsoft.com/office/officeart/2018/5/layout/IconLeafLabelList"/>
    <dgm:cxn modelId="{E3B57B53-170B-458D-946E-3D5C29057FD8}" srcId="{70702CED-DFF4-45C3-8B0A-216793A8BBD3}" destId="{2F2D735F-1617-46A9-810D-254B55D7E4F8}" srcOrd="2" destOrd="0" parTransId="{0FDFCF11-C864-4DF0-B5ED-56D875B3323E}" sibTransId="{1CD495C6-7BB2-459B-A71C-D670DF37FBDB}"/>
    <dgm:cxn modelId="{66B50B83-7DE7-4E5C-A590-F23FDA6E40AC}" type="presOf" srcId="{BCC0DB9A-97E2-4CE7-9291-5877A56B927B}" destId="{0E55C7DE-4F08-4B28-80CA-BF7B5B888CD7}" srcOrd="0" destOrd="0" presId="urn:microsoft.com/office/officeart/2018/5/layout/IconLeafLabelList"/>
    <dgm:cxn modelId="{093A6E99-E4D1-456B-8E59-6A2BE5FD0B2E}" srcId="{70702CED-DFF4-45C3-8B0A-216793A8BBD3}" destId="{EF0BB089-0F33-4C5D-B738-CA4C5881A696}" srcOrd="1" destOrd="0" parTransId="{1589A855-1504-4C30-AD2F-BC00444A2692}" sibTransId="{AA6D93FA-0F57-4172-A4A4-1A456A1393FA}"/>
    <dgm:cxn modelId="{4C2B4C5D-C3CE-450E-BAB7-21EDCCC297C0}" type="presParOf" srcId="{325E7C04-CCA2-4B3A-A07C-C6248C9DF3FA}" destId="{3D94DEC7-BC0F-4E1E-BB56-B3B9B8FC6941}" srcOrd="0" destOrd="0" presId="urn:microsoft.com/office/officeart/2018/5/layout/IconLeafLabelList"/>
    <dgm:cxn modelId="{AFF82BA8-90C3-4FAE-8150-3DDFF27B1E6C}" type="presParOf" srcId="{3D94DEC7-BC0F-4E1E-BB56-B3B9B8FC6941}" destId="{F4EF3BA7-75BD-45E7-8730-B513B4B85266}" srcOrd="0" destOrd="0" presId="urn:microsoft.com/office/officeart/2018/5/layout/IconLeafLabelList"/>
    <dgm:cxn modelId="{3E58EE13-2116-4CE8-893C-8FBBACA93AC4}" type="presParOf" srcId="{3D94DEC7-BC0F-4E1E-BB56-B3B9B8FC6941}" destId="{C15A3CF0-E448-46DC-8EB4-4F63F97BEEC2}" srcOrd="1" destOrd="0" presId="urn:microsoft.com/office/officeart/2018/5/layout/IconLeafLabelList"/>
    <dgm:cxn modelId="{50E67601-A173-49A2-A8F9-CE990B33F9FB}" type="presParOf" srcId="{3D94DEC7-BC0F-4E1E-BB56-B3B9B8FC6941}" destId="{8952BC93-AD6B-47A8-9E72-C88300CDAB27}" srcOrd="2" destOrd="0" presId="urn:microsoft.com/office/officeart/2018/5/layout/IconLeafLabelList"/>
    <dgm:cxn modelId="{E8940353-F2D9-4210-8E9B-D6A25CBD657E}" type="presParOf" srcId="{3D94DEC7-BC0F-4E1E-BB56-B3B9B8FC6941}" destId="{0E55C7DE-4F08-4B28-80CA-BF7B5B888CD7}" srcOrd="3" destOrd="0" presId="urn:microsoft.com/office/officeart/2018/5/layout/IconLeafLabelList"/>
    <dgm:cxn modelId="{961D416C-0912-41B0-B221-38DA651CB3DE}" type="presParOf" srcId="{325E7C04-CCA2-4B3A-A07C-C6248C9DF3FA}" destId="{5A08E9A6-9CBD-4129-B9A6-CA56AC03E1F8}" srcOrd="1" destOrd="0" presId="urn:microsoft.com/office/officeart/2018/5/layout/IconLeafLabelList"/>
    <dgm:cxn modelId="{C4539FED-9F7A-4CA5-B75A-59FCB6C3375B}" type="presParOf" srcId="{325E7C04-CCA2-4B3A-A07C-C6248C9DF3FA}" destId="{35577AC5-10C9-45E7-A89F-4B5B66900140}" srcOrd="2" destOrd="0" presId="urn:microsoft.com/office/officeart/2018/5/layout/IconLeafLabelList"/>
    <dgm:cxn modelId="{1D794DA9-00A7-48D5-91BF-E7DD8A22D114}" type="presParOf" srcId="{35577AC5-10C9-45E7-A89F-4B5B66900140}" destId="{7164059A-3F6B-4137-AA1A-9F537B3DC63F}" srcOrd="0" destOrd="0" presId="urn:microsoft.com/office/officeart/2018/5/layout/IconLeafLabelList"/>
    <dgm:cxn modelId="{E35DE5F5-1F4A-4A00-87A2-3B3049BA76D5}" type="presParOf" srcId="{35577AC5-10C9-45E7-A89F-4B5B66900140}" destId="{BDC0F5DF-6865-4DA7-AF2D-F915BFCB048F}" srcOrd="1" destOrd="0" presId="urn:microsoft.com/office/officeart/2018/5/layout/IconLeafLabelList"/>
    <dgm:cxn modelId="{ED250813-338B-4741-BCD2-4AA1A3263536}" type="presParOf" srcId="{35577AC5-10C9-45E7-A89F-4B5B66900140}" destId="{F8C8DD56-99AC-497A-B860-97BBB96BC819}" srcOrd="2" destOrd="0" presId="urn:microsoft.com/office/officeart/2018/5/layout/IconLeafLabelList"/>
    <dgm:cxn modelId="{C9119A11-1E07-4E1F-98F5-554D1465C324}" type="presParOf" srcId="{35577AC5-10C9-45E7-A89F-4B5B66900140}" destId="{6C969989-FF10-4155-A4CF-7A1A6792E4F4}" srcOrd="3" destOrd="0" presId="urn:microsoft.com/office/officeart/2018/5/layout/IconLeafLabelList"/>
    <dgm:cxn modelId="{B4F9CB99-2EA4-4195-9A3D-4BECCB9E7AFF}" type="presParOf" srcId="{325E7C04-CCA2-4B3A-A07C-C6248C9DF3FA}" destId="{FE144607-E17B-4911-86E2-9159B4D5E40C}" srcOrd="3" destOrd="0" presId="urn:microsoft.com/office/officeart/2018/5/layout/IconLeafLabelList"/>
    <dgm:cxn modelId="{6F18B882-67DC-4FA6-B144-7DEB8E6A37F4}" type="presParOf" srcId="{325E7C04-CCA2-4B3A-A07C-C6248C9DF3FA}" destId="{54530877-72E4-4BB1-A9F5-D2AB13D6E706}" srcOrd="4" destOrd="0" presId="urn:microsoft.com/office/officeart/2018/5/layout/IconLeafLabelList"/>
    <dgm:cxn modelId="{3327F68D-2329-4FD2-B6F9-5E3178BE077A}" type="presParOf" srcId="{54530877-72E4-4BB1-A9F5-D2AB13D6E706}" destId="{8AF91B3C-88A7-4990-871C-207FA94C74F4}" srcOrd="0" destOrd="0" presId="urn:microsoft.com/office/officeart/2018/5/layout/IconLeafLabelList"/>
    <dgm:cxn modelId="{3E9E1138-96AB-45DA-8D43-7D907A4FC947}" type="presParOf" srcId="{54530877-72E4-4BB1-A9F5-D2AB13D6E706}" destId="{9DA450CF-2ACD-48E9-A03C-B322318F7827}" srcOrd="1" destOrd="0" presId="urn:microsoft.com/office/officeart/2018/5/layout/IconLeafLabelList"/>
    <dgm:cxn modelId="{76790EF6-99BA-4ECD-B5F7-6FDD00F08FDF}" type="presParOf" srcId="{54530877-72E4-4BB1-A9F5-D2AB13D6E706}" destId="{492F9FB3-F54D-4128-BEF1-636A6B01D4B4}" srcOrd="2" destOrd="0" presId="urn:microsoft.com/office/officeart/2018/5/layout/IconLeafLabelList"/>
    <dgm:cxn modelId="{719B1D45-DD38-462E-BF8B-789C9138CF2B}" type="presParOf" srcId="{54530877-72E4-4BB1-A9F5-D2AB13D6E706}" destId="{DD58E1D5-EE29-4AA3-810D-F6FAD89E560E}"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C1880C-39A6-47C9-910A-7483D3D54265}" type="doc">
      <dgm:prSet loTypeId="urn:microsoft.com/office/officeart/2008/layout/LinedList" loCatId="list" qsTypeId="urn:microsoft.com/office/officeart/2005/8/quickstyle/simple2" qsCatId="simple" csTypeId="urn:microsoft.com/office/officeart/2005/8/colors/colorful1" csCatId="colorful" phldr="1"/>
      <dgm:spPr/>
      <dgm:t>
        <a:bodyPr/>
        <a:lstStyle/>
        <a:p>
          <a:endParaRPr lang="en-US"/>
        </a:p>
      </dgm:t>
    </dgm:pt>
    <dgm:pt modelId="{925988A9-60FD-4553-B28E-D80A24965291}">
      <dgm:prSet/>
      <dgm:spPr/>
      <dgm:t>
        <a:bodyPr/>
        <a:lstStyle/>
        <a:p>
          <a:r>
            <a:rPr lang="en-GB"/>
            <a:t>To explore the response to the death of George Floyd sociologically.</a:t>
          </a:r>
          <a:endParaRPr lang="en-US" dirty="0"/>
        </a:p>
      </dgm:t>
    </dgm:pt>
    <dgm:pt modelId="{0E0DD326-84CE-4E35-BC5B-EFF5C5C74C1D}" type="parTrans" cxnId="{567B4D2C-F918-4885-8B7D-7C25131AB6AD}">
      <dgm:prSet/>
      <dgm:spPr/>
      <dgm:t>
        <a:bodyPr/>
        <a:lstStyle/>
        <a:p>
          <a:endParaRPr lang="en-US"/>
        </a:p>
      </dgm:t>
    </dgm:pt>
    <dgm:pt modelId="{7F8A1D47-DC64-4F0D-8702-FDBB9A1AD6DD}" type="sibTrans" cxnId="{567B4D2C-F918-4885-8B7D-7C25131AB6AD}">
      <dgm:prSet/>
      <dgm:spPr/>
      <dgm:t>
        <a:bodyPr/>
        <a:lstStyle/>
        <a:p>
          <a:endParaRPr lang="en-US"/>
        </a:p>
      </dgm:t>
    </dgm:pt>
    <dgm:pt modelId="{E1F7C3CA-2DDD-43F1-AFC8-94AA1EAACC72}">
      <dgm:prSet/>
      <dgm:spPr/>
      <dgm:t>
        <a:bodyPr/>
        <a:lstStyle/>
        <a:p>
          <a:r>
            <a:rPr lang="en-GB"/>
            <a:t>To see the impact the event had on US and British society and the diffferent resoponses.</a:t>
          </a:r>
          <a:endParaRPr lang="en-US"/>
        </a:p>
      </dgm:t>
    </dgm:pt>
    <dgm:pt modelId="{EE72E630-A9F2-41D9-BEBE-E0C104D126EB}" type="parTrans" cxnId="{41506EED-4737-4871-BC73-4F473FFEB8AA}">
      <dgm:prSet/>
      <dgm:spPr/>
      <dgm:t>
        <a:bodyPr/>
        <a:lstStyle/>
        <a:p>
          <a:endParaRPr lang="en-US"/>
        </a:p>
      </dgm:t>
    </dgm:pt>
    <dgm:pt modelId="{5B6669A1-29FE-49B4-B16D-80C945832056}" type="sibTrans" cxnId="{41506EED-4737-4871-BC73-4F473FFEB8AA}">
      <dgm:prSet/>
      <dgm:spPr/>
      <dgm:t>
        <a:bodyPr/>
        <a:lstStyle/>
        <a:p>
          <a:endParaRPr lang="en-US"/>
        </a:p>
      </dgm:t>
    </dgm:pt>
    <dgm:pt modelId="{3278BDA7-36D4-45A2-B632-73C446942447}">
      <dgm:prSet/>
      <dgm:spPr/>
      <dgm:t>
        <a:bodyPr/>
        <a:lstStyle/>
        <a:p>
          <a:r>
            <a:rPr lang="en-GB" dirty="0"/>
            <a:t>Review the sociological perspectives in relation </a:t>
          </a:r>
          <a:r>
            <a:rPr lang="en-GB"/>
            <a:t>to ethnic inequality.</a:t>
          </a:r>
          <a:endParaRPr lang="en-US" dirty="0"/>
        </a:p>
      </dgm:t>
    </dgm:pt>
    <dgm:pt modelId="{C82E3089-0430-48CD-9F50-6A0B844A32D8}" type="parTrans" cxnId="{3D6AF89D-A93C-45CF-83B3-A261546DB10F}">
      <dgm:prSet/>
      <dgm:spPr/>
      <dgm:t>
        <a:bodyPr/>
        <a:lstStyle/>
        <a:p>
          <a:endParaRPr lang="en-US"/>
        </a:p>
      </dgm:t>
    </dgm:pt>
    <dgm:pt modelId="{AADB4987-28C4-44C8-BFF9-62F94C15D7CD}" type="sibTrans" cxnId="{3D6AF89D-A93C-45CF-83B3-A261546DB10F}">
      <dgm:prSet/>
      <dgm:spPr/>
      <dgm:t>
        <a:bodyPr/>
        <a:lstStyle/>
        <a:p>
          <a:endParaRPr lang="en-US"/>
        </a:p>
      </dgm:t>
    </dgm:pt>
    <dgm:pt modelId="{5FDA1EE9-C808-DF41-98CE-520D81E3E8AB}" type="pres">
      <dgm:prSet presAssocID="{26C1880C-39A6-47C9-910A-7483D3D54265}" presName="vert0" presStyleCnt="0">
        <dgm:presLayoutVars>
          <dgm:dir/>
          <dgm:animOne val="branch"/>
          <dgm:animLvl val="lvl"/>
        </dgm:presLayoutVars>
      </dgm:prSet>
      <dgm:spPr/>
    </dgm:pt>
    <dgm:pt modelId="{CE882BEF-84E1-0747-8508-BCA88A5F881E}" type="pres">
      <dgm:prSet presAssocID="{925988A9-60FD-4553-B28E-D80A24965291}" presName="thickLine" presStyleLbl="alignNode1" presStyleIdx="0" presStyleCnt="3"/>
      <dgm:spPr/>
    </dgm:pt>
    <dgm:pt modelId="{E23543EC-1C0E-474A-A663-45C7AAB65039}" type="pres">
      <dgm:prSet presAssocID="{925988A9-60FD-4553-B28E-D80A24965291}" presName="horz1" presStyleCnt="0"/>
      <dgm:spPr/>
    </dgm:pt>
    <dgm:pt modelId="{6FAD768E-5195-7342-868E-A14093F22B6E}" type="pres">
      <dgm:prSet presAssocID="{925988A9-60FD-4553-B28E-D80A24965291}" presName="tx1" presStyleLbl="revTx" presStyleIdx="0" presStyleCnt="3"/>
      <dgm:spPr/>
    </dgm:pt>
    <dgm:pt modelId="{83C2C775-8A03-2C4E-BD1B-A6CA313A34BC}" type="pres">
      <dgm:prSet presAssocID="{925988A9-60FD-4553-B28E-D80A24965291}" presName="vert1" presStyleCnt="0"/>
      <dgm:spPr/>
    </dgm:pt>
    <dgm:pt modelId="{FF8D3402-A729-604E-9E34-C3E07DA8DC49}" type="pres">
      <dgm:prSet presAssocID="{E1F7C3CA-2DDD-43F1-AFC8-94AA1EAACC72}" presName="thickLine" presStyleLbl="alignNode1" presStyleIdx="1" presStyleCnt="3"/>
      <dgm:spPr/>
    </dgm:pt>
    <dgm:pt modelId="{93C69573-CEAA-DD4E-A56F-19E6296E3DCD}" type="pres">
      <dgm:prSet presAssocID="{E1F7C3CA-2DDD-43F1-AFC8-94AA1EAACC72}" presName="horz1" presStyleCnt="0"/>
      <dgm:spPr/>
    </dgm:pt>
    <dgm:pt modelId="{CFB104E2-4F1A-6643-A3EB-15AE77BBEA1E}" type="pres">
      <dgm:prSet presAssocID="{E1F7C3CA-2DDD-43F1-AFC8-94AA1EAACC72}" presName="tx1" presStyleLbl="revTx" presStyleIdx="1" presStyleCnt="3"/>
      <dgm:spPr/>
    </dgm:pt>
    <dgm:pt modelId="{B3EA7B21-402B-DD49-97E6-48C8C17610D3}" type="pres">
      <dgm:prSet presAssocID="{E1F7C3CA-2DDD-43F1-AFC8-94AA1EAACC72}" presName="vert1" presStyleCnt="0"/>
      <dgm:spPr/>
    </dgm:pt>
    <dgm:pt modelId="{49537834-14BC-A845-AB09-D547FD69D626}" type="pres">
      <dgm:prSet presAssocID="{3278BDA7-36D4-45A2-B632-73C446942447}" presName="thickLine" presStyleLbl="alignNode1" presStyleIdx="2" presStyleCnt="3"/>
      <dgm:spPr/>
    </dgm:pt>
    <dgm:pt modelId="{F3935D7B-15B9-AE41-976D-6718A2BE885C}" type="pres">
      <dgm:prSet presAssocID="{3278BDA7-36D4-45A2-B632-73C446942447}" presName="horz1" presStyleCnt="0"/>
      <dgm:spPr/>
    </dgm:pt>
    <dgm:pt modelId="{B7CCAA03-D379-ED45-B433-39AC65C9CBCC}" type="pres">
      <dgm:prSet presAssocID="{3278BDA7-36D4-45A2-B632-73C446942447}" presName="tx1" presStyleLbl="revTx" presStyleIdx="2" presStyleCnt="3"/>
      <dgm:spPr/>
    </dgm:pt>
    <dgm:pt modelId="{89EBA2BB-C805-F549-B9E5-3F3E7D8AE3B4}" type="pres">
      <dgm:prSet presAssocID="{3278BDA7-36D4-45A2-B632-73C446942447}" presName="vert1" presStyleCnt="0"/>
      <dgm:spPr/>
    </dgm:pt>
  </dgm:ptLst>
  <dgm:cxnLst>
    <dgm:cxn modelId="{FDB60117-308D-E641-A02F-69CA4BF7D80C}" type="presOf" srcId="{26C1880C-39A6-47C9-910A-7483D3D54265}" destId="{5FDA1EE9-C808-DF41-98CE-520D81E3E8AB}" srcOrd="0" destOrd="0" presId="urn:microsoft.com/office/officeart/2008/layout/LinedList"/>
    <dgm:cxn modelId="{567B4D2C-F918-4885-8B7D-7C25131AB6AD}" srcId="{26C1880C-39A6-47C9-910A-7483D3D54265}" destId="{925988A9-60FD-4553-B28E-D80A24965291}" srcOrd="0" destOrd="0" parTransId="{0E0DD326-84CE-4E35-BC5B-EFF5C5C74C1D}" sibTransId="{7F8A1D47-DC64-4F0D-8702-FDBB9A1AD6DD}"/>
    <dgm:cxn modelId="{4758023D-E16B-154C-B2DA-C93C70B5018F}" type="presOf" srcId="{E1F7C3CA-2DDD-43F1-AFC8-94AA1EAACC72}" destId="{CFB104E2-4F1A-6643-A3EB-15AE77BBEA1E}" srcOrd="0" destOrd="0" presId="urn:microsoft.com/office/officeart/2008/layout/LinedList"/>
    <dgm:cxn modelId="{3D6AF89D-A93C-45CF-83B3-A261546DB10F}" srcId="{26C1880C-39A6-47C9-910A-7483D3D54265}" destId="{3278BDA7-36D4-45A2-B632-73C446942447}" srcOrd="2" destOrd="0" parTransId="{C82E3089-0430-48CD-9F50-6A0B844A32D8}" sibTransId="{AADB4987-28C4-44C8-BFF9-62F94C15D7CD}"/>
    <dgm:cxn modelId="{F4F717D9-752A-BB4A-BB51-AB94AFDF371B}" type="presOf" srcId="{925988A9-60FD-4553-B28E-D80A24965291}" destId="{6FAD768E-5195-7342-868E-A14093F22B6E}" srcOrd="0" destOrd="0" presId="urn:microsoft.com/office/officeart/2008/layout/LinedList"/>
    <dgm:cxn modelId="{40558CDC-C2EE-634B-A892-C3DDFEA9FF9A}" type="presOf" srcId="{3278BDA7-36D4-45A2-B632-73C446942447}" destId="{B7CCAA03-D379-ED45-B433-39AC65C9CBCC}" srcOrd="0" destOrd="0" presId="urn:microsoft.com/office/officeart/2008/layout/LinedList"/>
    <dgm:cxn modelId="{41506EED-4737-4871-BC73-4F473FFEB8AA}" srcId="{26C1880C-39A6-47C9-910A-7483D3D54265}" destId="{E1F7C3CA-2DDD-43F1-AFC8-94AA1EAACC72}" srcOrd="1" destOrd="0" parTransId="{EE72E630-A9F2-41D9-BEBE-E0C104D126EB}" sibTransId="{5B6669A1-29FE-49B4-B16D-80C945832056}"/>
    <dgm:cxn modelId="{714699B9-34D8-4743-8FAA-4CEAEFC1C171}" type="presParOf" srcId="{5FDA1EE9-C808-DF41-98CE-520D81E3E8AB}" destId="{CE882BEF-84E1-0747-8508-BCA88A5F881E}" srcOrd="0" destOrd="0" presId="urn:microsoft.com/office/officeart/2008/layout/LinedList"/>
    <dgm:cxn modelId="{691F284D-74CC-2C45-9906-9DF93C751933}" type="presParOf" srcId="{5FDA1EE9-C808-DF41-98CE-520D81E3E8AB}" destId="{E23543EC-1C0E-474A-A663-45C7AAB65039}" srcOrd="1" destOrd="0" presId="urn:microsoft.com/office/officeart/2008/layout/LinedList"/>
    <dgm:cxn modelId="{30AA8D0B-A34F-1C4E-99D5-28EC4B620093}" type="presParOf" srcId="{E23543EC-1C0E-474A-A663-45C7AAB65039}" destId="{6FAD768E-5195-7342-868E-A14093F22B6E}" srcOrd="0" destOrd="0" presId="urn:microsoft.com/office/officeart/2008/layout/LinedList"/>
    <dgm:cxn modelId="{40C9CA60-90A4-394D-B2EF-3C8285F3516F}" type="presParOf" srcId="{E23543EC-1C0E-474A-A663-45C7AAB65039}" destId="{83C2C775-8A03-2C4E-BD1B-A6CA313A34BC}" srcOrd="1" destOrd="0" presId="urn:microsoft.com/office/officeart/2008/layout/LinedList"/>
    <dgm:cxn modelId="{77662817-7D81-F645-BA29-72B06CFB54E3}" type="presParOf" srcId="{5FDA1EE9-C808-DF41-98CE-520D81E3E8AB}" destId="{FF8D3402-A729-604E-9E34-C3E07DA8DC49}" srcOrd="2" destOrd="0" presId="urn:microsoft.com/office/officeart/2008/layout/LinedList"/>
    <dgm:cxn modelId="{DC7675A4-73E8-594F-963C-9F9C0A4D4BA0}" type="presParOf" srcId="{5FDA1EE9-C808-DF41-98CE-520D81E3E8AB}" destId="{93C69573-CEAA-DD4E-A56F-19E6296E3DCD}" srcOrd="3" destOrd="0" presId="urn:microsoft.com/office/officeart/2008/layout/LinedList"/>
    <dgm:cxn modelId="{C90A385D-7851-8C42-B4B7-4CFFC43950B0}" type="presParOf" srcId="{93C69573-CEAA-DD4E-A56F-19E6296E3DCD}" destId="{CFB104E2-4F1A-6643-A3EB-15AE77BBEA1E}" srcOrd="0" destOrd="0" presId="urn:microsoft.com/office/officeart/2008/layout/LinedList"/>
    <dgm:cxn modelId="{966DCEBA-CF4F-8A42-9CFB-1A65C9A9E8FC}" type="presParOf" srcId="{93C69573-CEAA-DD4E-A56F-19E6296E3DCD}" destId="{B3EA7B21-402B-DD49-97E6-48C8C17610D3}" srcOrd="1" destOrd="0" presId="urn:microsoft.com/office/officeart/2008/layout/LinedList"/>
    <dgm:cxn modelId="{7203AC9D-F0B7-F740-8009-B59ECC3CB846}" type="presParOf" srcId="{5FDA1EE9-C808-DF41-98CE-520D81E3E8AB}" destId="{49537834-14BC-A845-AB09-D547FD69D626}" srcOrd="4" destOrd="0" presId="urn:microsoft.com/office/officeart/2008/layout/LinedList"/>
    <dgm:cxn modelId="{CACA192A-EC65-2740-B6C5-9F9C5FEBA832}" type="presParOf" srcId="{5FDA1EE9-C808-DF41-98CE-520D81E3E8AB}" destId="{F3935D7B-15B9-AE41-976D-6718A2BE885C}" srcOrd="5" destOrd="0" presId="urn:microsoft.com/office/officeart/2008/layout/LinedList"/>
    <dgm:cxn modelId="{1FAA27FA-57B1-5242-8DC0-A351AB1F3513}" type="presParOf" srcId="{F3935D7B-15B9-AE41-976D-6718A2BE885C}" destId="{B7CCAA03-D379-ED45-B433-39AC65C9CBCC}" srcOrd="0" destOrd="0" presId="urn:microsoft.com/office/officeart/2008/layout/LinedList"/>
    <dgm:cxn modelId="{BC2D7EE0-938D-4544-A335-3FC9CD0A5E74}" type="presParOf" srcId="{F3935D7B-15B9-AE41-976D-6718A2BE885C}" destId="{89EBA2BB-C805-F549-B9E5-3F3E7D8AE3B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294229-2E49-4860-AD2A-AD66CDA408F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6CEB8A4C-3CD2-4729-9EEF-2757D0C5DA3A}" type="pres">
      <dgm:prSet presAssocID="{9D294229-2E49-4860-AD2A-AD66CDA408F5}" presName="linear" presStyleCnt="0">
        <dgm:presLayoutVars>
          <dgm:animLvl val="lvl"/>
          <dgm:resizeHandles val="exact"/>
        </dgm:presLayoutVars>
      </dgm:prSet>
      <dgm:spPr/>
    </dgm:pt>
  </dgm:ptLst>
  <dgm:cxnLst>
    <dgm:cxn modelId="{F8A330F3-38B6-4E00-B5A0-FF8EE83D3D57}" type="presOf" srcId="{9D294229-2E49-4860-AD2A-AD66CDA408F5}" destId="{6CEB8A4C-3CD2-4729-9EEF-2757D0C5DA3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EF3BA7-75BD-45E7-8730-B513B4B85266}">
      <dsp:nvSpPr>
        <dsp:cNvPr id="0" name=""/>
        <dsp:cNvSpPr/>
      </dsp:nvSpPr>
      <dsp:spPr>
        <a:xfrm>
          <a:off x="658600" y="350317"/>
          <a:ext cx="1955812" cy="1955812"/>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5A3CF0-E448-46DC-8EB4-4F63F97BEEC2}">
      <dsp:nvSpPr>
        <dsp:cNvPr id="0" name=""/>
        <dsp:cNvSpPr/>
      </dsp:nvSpPr>
      <dsp:spPr>
        <a:xfrm>
          <a:off x="1075412" y="767130"/>
          <a:ext cx="1122187" cy="1122187"/>
        </a:xfrm>
        <a:prstGeom prst="rect">
          <a:avLst/>
        </a:prstGeom>
        <a:blipFill rotWithShape="1">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55C7DE-4F08-4B28-80CA-BF7B5B888CD7}">
      <dsp:nvSpPr>
        <dsp:cNvPr id="0" name=""/>
        <dsp:cNvSpPr/>
      </dsp:nvSpPr>
      <dsp:spPr>
        <a:xfrm>
          <a:off x="33381" y="2915317"/>
          <a:ext cx="3206250" cy="1541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GB" sz="2400" kern="1200"/>
            <a:t>What do we mean by the concept race?</a:t>
          </a:r>
          <a:endParaRPr lang="en-US" sz="2400" kern="1200"/>
        </a:p>
      </dsp:txBody>
      <dsp:txXfrm>
        <a:off x="33381" y="2915317"/>
        <a:ext cx="3206250" cy="1541821"/>
      </dsp:txXfrm>
    </dsp:sp>
    <dsp:sp modelId="{7164059A-3F6B-4137-AA1A-9F537B3DC63F}">
      <dsp:nvSpPr>
        <dsp:cNvPr id="0" name=""/>
        <dsp:cNvSpPr/>
      </dsp:nvSpPr>
      <dsp:spPr>
        <a:xfrm>
          <a:off x="4425943" y="350317"/>
          <a:ext cx="1955812" cy="1955812"/>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C0F5DF-6865-4DA7-AF2D-F915BFCB048F}">
      <dsp:nvSpPr>
        <dsp:cNvPr id="0" name=""/>
        <dsp:cNvSpPr/>
      </dsp:nvSpPr>
      <dsp:spPr>
        <a:xfrm>
          <a:off x="4842756" y="767130"/>
          <a:ext cx="1122187" cy="1122187"/>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969989-FF10-4155-A4CF-7A1A6792E4F4}">
      <dsp:nvSpPr>
        <dsp:cNvPr id="0" name=""/>
        <dsp:cNvSpPr/>
      </dsp:nvSpPr>
      <dsp:spPr>
        <a:xfrm>
          <a:off x="3800725" y="2915317"/>
          <a:ext cx="3206250" cy="1541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GB" sz="2400" kern="1200"/>
            <a:t>How is it different to the concept ethnicity?</a:t>
          </a:r>
          <a:endParaRPr lang="en-US" sz="2400" kern="1200"/>
        </a:p>
      </dsp:txBody>
      <dsp:txXfrm>
        <a:off x="3800725" y="2915317"/>
        <a:ext cx="3206250" cy="1541821"/>
      </dsp:txXfrm>
    </dsp:sp>
    <dsp:sp modelId="{8AF91B3C-88A7-4990-871C-207FA94C74F4}">
      <dsp:nvSpPr>
        <dsp:cNvPr id="0" name=""/>
        <dsp:cNvSpPr/>
      </dsp:nvSpPr>
      <dsp:spPr>
        <a:xfrm>
          <a:off x="8193287" y="350317"/>
          <a:ext cx="1955812" cy="1955812"/>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A450CF-2ACD-48E9-A03C-B322318F7827}">
      <dsp:nvSpPr>
        <dsp:cNvPr id="0" name=""/>
        <dsp:cNvSpPr/>
      </dsp:nvSpPr>
      <dsp:spPr>
        <a:xfrm>
          <a:off x="8610100" y="767130"/>
          <a:ext cx="1122187" cy="1122187"/>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58E1D5-EE29-4AA3-810D-F6FAD89E560E}">
      <dsp:nvSpPr>
        <dsp:cNvPr id="0" name=""/>
        <dsp:cNvSpPr/>
      </dsp:nvSpPr>
      <dsp:spPr>
        <a:xfrm>
          <a:off x="7568068" y="2915317"/>
          <a:ext cx="3206250" cy="1541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GB" sz="2400" kern="1200"/>
            <a:t>Why is race such a contested concept?</a:t>
          </a:r>
        </a:p>
        <a:p>
          <a:pPr marL="0" lvl="0" indent="0" algn="ctr" defTabSz="1066800">
            <a:lnSpc>
              <a:spcPct val="100000"/>
            </a:lnSpc>
            <a:spcBef>
              <a:spcPct val="0"/>
            </a:spcBef>
            <a:spcAft>
              <a:spcPct val="35000"/>
            </a:spcAft>
            <a:buNone/>
            <a:defRPr cap="all"/>
          </a:pPr>
          <a:r>
            <a:rPr lang="en-US" sz="2400" kern="1200"/>
            <a:t>What about bame?</a:t>
          </a:r>
        </a:p>
      </dsp:txBody>
      <dsp:txXfrm>
        <a:off x="7568068" y="2915317"/>
        <a:ext cx="3206250" cy="15418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882BEF-84E1-0747-8508-BCA88A5F881E}">
      <dsp:nvSpPr>
        <dsp:cNvPr id="0" name=""/>
        <dsp:cNvSpPr/>
      </dsp:nvSpPr>
      <dsp:spPr>
        <a:xfrm>
          <a:off x="0" y="2404"/>
          <a:ext cx="337413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6FAD768E-5195-7342-868E-A14093F22B6E}">
      <dsp:nvSpPr>
        <dsp:cNvPr id="0" name=""/>
        <dsp:cNvSpPr/>
      </dsp:nvSpPr>
      <dsp:spPr>
        <a:xfrm>
          <a:off x="0" y="2404"/>
          <a:ext cx="3374136" cy="1639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GB" sz="2600" kern="1200"/>
            <a:t>To explore the response to the death of George Floyd sociologically.</a:t>
          </a:r>
          <a:endParaRPr lang="en-US" sz="2600" kern="1200" dirty="0"/>
        </a:p>
      </dsp:txBody>
      <dsp:txXfrm>
        <a:off x="0" y="2404"/>
        <a:ext cx="3374136" cy="1639823"/>
      </dsp:txXfrm>
    </dsp:sp>
    <dsp:sp modelId="{FF8D3402-A729-604E-9E34-C3E07DA8DC49}">
      <dsp:nvSpPr>
        <dsp:cNvPr id="0" name=""/>
        <dsp:cNvSpPr/>
      </dsp:nvSpPr>
      <dsp:spPr>
        <a:xfrm>
          <a:off x="0" y="1642228"/>
          <a:ext cx="3374136"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CFB104E2-4F1A-6643-A3EB-15AE77BBEA1E}">
      <dsp:nvSpPr>
        <dsp:cNvPr id="0" name=""/>
        <dsp:cNvSpPr/>
      </dsp:nvSpPr>
      <dsp:spPr>
        <a:xfrm>
          <a:off x="0" y="1642228"/>
          <a:ext cx="3374136" cy="1639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GB" sz="2600" kern="1200"/>
            <a:t>To see the impact the event had on US and British society and the diffferent resoponses.</a:t>
          </a:r>
          <a:endParaRPr lang="en-US" sz="2600" kern="1200"/>
        </a:p>
      </dsp:txBody>
      <dsp:txXfrm>
        <a:off x="0" y="1642228"/>
        <a:ext cx="3374136" cy="1639823"/>
      </dsp:txXfrm>
    </dsp:sp>
    <dsp:sp modelId="{49537834-14BC-A845-AB09-D547FD69D626}">
      <dsp:nvSpPr>
        <dsp:cNvPr id="0" name=""/>
        <dsp:cNvSpPr/>
      </dsp:nvSpPr>
      <dsp:spPr>
        <a:xfrm>
          <a:off x="0" y="3282051"/>
          <a:ext cx="3374136"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B7CCAA03-D379-ED45-B433-39AC65C9CBCC}">
      <dsp:nvSpPr>
        <dsp:cNvPr id="0" name=""/>
        <dsp:cNvSpPr/>
      </dsp:nvSpPr>
      <dsp:spPr>
        <a:xfrm>
          <a:off x="0" y="3282051"/>
          <a:ext cx="3374136" cy="1639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GB" sz="2600" kern="1200" dirty="0"/>
            <a:t>Review the sociological perspectives in relation </a:t>
          </a:r>
          <a:r>
            <a:rPr lang="en-GB" sz="2600" kern="1200"/>
            <a:t>to ethnic inequality.</a:t>
          </a:r>
          <a:endParaRPr lang="en-US" sz="2600" kern="1200" dirty="0"/>
        </a:p>
      </dsp:txBody>
      <dsp:txXfrm>
        <a:off x="0" y="3282051"/>
        <a:ext cx="3374136" cy="16398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625" cy="34026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1696" y="0"/>
            <a:ext cx="4302625" cy="340265"/>
          </a:xfrm>
          <a:prstGeom prst="rect">
            <a:avLst/>
          </a:prstGeom>
        </p:spPr>
        <p:txBody>
          <a:bodyPr vert="horz" lIns="91440" tIns="45720" rIns="91440" bIns="45720" rtlCol="0"/>
          <a:lstStyle>
            <a:lvl1pPr algn="r">
              <a:defRPr sz="1200"/>
            </a:lvl1pPr>
          </a:lstStyle>
          <a:p>
            <a:fld id="{E03B26E7-89C4-4076-A739-DB4C86A8F249}" type="datetimeFigureOut">
              <a:rPr lang="en-GB" smtClean="0"/>
              <a:t>04/09/2020</a:t>
            </a:fld>
            <a:endParaRPr lang="en-GB"/>
          </a:p>
        </p:txBody>
      </p:sp>
      <p:sp>
        <p:nvSpPr>
          <p:cNvPr id="4" name="Footer Placeholder 3"/>
          <p:cNvSpPr>
            <a:spLocks noGrp="1"/>
          </p:cNvSpPr>
          <p:nvPr>
            <p:ph type="ftr" sz="quarter" idx="2"/>
          </p:nvPr>
        </p:nvSpPr>
        <p:spPr>
          <a:xfrm>
            <a:off x="0" y="6457410"/>
            <a:ext cx="4302625" cy="34026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1696" y="6457410"/>
            <a:ext cx="4302625" cy="340265"/>
          </a:xfrm>
          <a:prstGeom prst="rect">
            <a:avLst/>
          </a:prstGeom>
        </p:spPr>
        <p:txBody>
          <a:bodyPr vert="horz" lIns="91440" tIns="45720" rIns="91440" bIns="45720" rtlCol="0" anchor="b"/>
          <a:lstStyle>
            <a:lvl1pPr algn="r">
              <a:defRPr sz="1200"/>
            </a:lvl1pPr>
          </a:lstStyle>
          <a:p>
            <a:fld id="{5368CFC7-C1F4-4CA7-B98D-42810E57E74B}" type="slidenum">
              <a:rPr lang="en-GB" smtClean="0"/>
              <a:t>‹#›</a:t>
            </a:fld>
            <a:endParaRPr lang="en-GB"/>
          </a:p>
        </p:txBody>
      </p:sp>
    </p:spTree>
    <p:extLst>
      <p:ext uri="{BB962C8B-B14F-4D97-AF65-F5344CB8AC3E}">
        <p14:creationId xmlns:p14="http://schemas.microsoft.com/office/powerpoint/2010/main" val="2233037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125" cy="341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22925" y="0"/>
            <a:ext cx="4302125" cy="341313"/>
          </a:xfrm>
          <a:prstGeom prst="rect">
            <a:avLst/>
          </a:prstGeom>
        </p:spPr>
        <p:txBody>
          <a:bodyPr vert="horz" lIns="91440" tIns="45720" rIns="91440" bIns="45720" rtlCol="0"/>
          <a:lstStyle>
            <a:lvl1pPr algn="r">
              <a:defRPr sz="1200"/>
            </a:lvl1pPr>
          </a:lstStyle>
          <a:p>
            <a:fld id="{0B6C664F-534B-B149-BD9F-EDD896EF2127}" type="datetimeFigureOut">
              <a:rPr lang="en-US" smtClean="0"/>
              <a:t>9/4/2020</a:t>
            </a:fld>
            <a:endParaRPr lang="en-US"/>
          </a:p>
        </p:txBody>
      </p:sp>
      <p:sp>
        <p:nvSpPr>
          <p:cNvPr id="4" name="Slide Image Placeholder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2188" y="3271838"/>
            <a:ext cx="7942262" cy="26765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456363"/>
            <a:ext cx="4302125" cy="3413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22925" y="6456363"/>
            <a:ext cx="4302125" cy="341312"/>
          </a:xfrm>
          <a:prstGeom prst="rect">
            <a:avLst/>
          </a:prstGeom>
        </p:spPr>
        <p:txBody>
          <a:bodyPr vert="horz" lIns="91440" tIns="45720" rIns="91440" bIns="45720" rtlCol="0" anchor="b"/>
          <a:lstStyle>
            <a:lvl1pPr algn="r">
              <a:defRPr sz="1200"/>
            </a:lvl1pPr>
          </a:lstStyle>
          <a:p>
            <a:fld id="{1FE03960-0A18-5744-B687-DD148EFCC303}" type="slidenum">
              <a:rPr lang="en-US" smtClean="0"/>
              <a:t>‹#›</a:t>
            </a:fld>
            <a:endParaRPr lang="en-US"/>
          </a:p>
        </p:txBody>
      </p:sp>
    </p:spTree>
    <p:extLst>
      <p:ext uri="{BB962C8B-B14F-4D97-AF65-F5344CB8AC3E}">
        <p14:creationId xmlns:p14="http://schemas.microsoft.com/office/powerpoint/2010/main" val="202533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news.sky.com/story/who-was-george-floyd-the-gentle-giant-who-loved-his-hugs-11997206"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bc.co.uk/news/52890363"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blacklivesmatter.com/"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hlinkClick r:id="rId3"/>
              </a:rPr>
              <a:t>https://news.sky.com/story/who-was-george-floyd-the-gentle-giant-who-loved-his-hugs-11997206</a:t>
            </a:r>
            <a:endParaRPr lang="en-US"/>
          </a:p>
        </p:txBody>
      </p:sp>
      <p:sp>
        <p:nvSpPr>
          <p:cNvPr id="4" name="Slide Number Placeholder 3"/>
          <p:cNvSpPr>
            <a:spLocks noGrp="1"/>
          </p:cNvSpPr>
          <p:nvPr>
            <p:ph type="sldNum" sz="quarter" idx="5"/>
          </p:nvPr>
        </p:nvSpPr>
        <p:spPr/>
        <p:txBody>
          <a:bodyPr/>
          <a:lstStyle/>
          <a:p>
            <a:fld id="{1FE03960-0A18-5744-B687-DD148EFCC303}" type="slidenum">
              <a:rPr lang="en-US" smtClean="0"/>
              <a:t>9</a:t>
            </a:fld>
            <a:endParaRPr lang="en-US"/>
          </a:p>
        </p:txBody>
      </p:sp>
    </p:spTree>
    <p:extLst>
      <p:ext uri="{BB962C8B-B14F-4D97-AF65-F5344CB8AC3E}">
        <p14:creationId xmlns:p14="http://schemas.microsoft.com/office/powerpoint/2010/main" val="2409093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hlinkClick r:id="rId3"/>
              </a:rPr>
              <a:t>https://www.bbc.co.uk/news/52890363</a:t>
            </a:r>
            <a:endParaRPr lang="en-US"/>
          </a:p>
        </p:txBody>
      </p:sp>
      <p:sp>
        <p:nvSpPr>
          <p:cNvPr id="4" name="Slide Number Placeholder 3"/>
          <p:cNvSpPr>
            <a:spLocks noGrp="1"/>
          </p:cNvSpPr>
          <p:nvPr>
            <p:ph type="sldNum" sz="quarter" idx="5"/>
          </p:nvPr>
        </p:nvSpPr>
        <p:spPr/>
        <p:txBody>
          <a:bodyPr/>
          <a:lstStyle/>
          <a:p>
            <a:fld id="{1FE03960-0A18-5744-B687-DD148EFCC303}" type="slidenum">
              <a:rPr lang="en-US" smtClean="0"/>
              <a:t>18</a:t>
            </a:fld>
            <a:endParaRPr lang="en-US"/>
          </a:p>
        </p:txBody>
      </p:sp>
    </p:spTree>
    <p:extLst>
      <p:ext uri="{BB962C8B-B14F-4D97-AF65-F5344CB8AC3E}">
        <p14:creationId xmlns:p14="http://schemas.microsoft.com/office/powerpoint/2010/main" val="1173173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hlinkClick r:id="rId3"/>
              </a:rPr>
              <a:t>https://blacklivesmatter.com/</a:t>
            </a:r>
            <a:r>
              <a:rPr lang="en-GB"/>
              <a:t> - running for 6 years. Started in the US. </a:t>
            </a:r>
            <a:r>
              <a:rPr lang="en-GB" sz="1200" b="0" i="0" kern="1200">
                <a:solidFill>
                  <a:schemeClr val="tx1"/>
                </a:solidFill>
                <a:effectLst/>
                <a:latin typeface="+mn-lt"/>
                <a:ea typeface="+mn-ea"/>
                <a:cs typeface="+mn-cs"/>
              </a:rPr>
              <a:t>In July 2013, the movement began with the use of the hashtag #</a:t>
            </a:r>
            <a:r>
              <a:rPr lang="en-GB" sz="1200" b="1" i="0" kern="1200">
                <a:solidFill>
                  <a:schemeClr val="tx1"/>
                </a:solidFill>
                <a:effectLst/>
                <a:latin typeface="+mn-lt"/>
                <a:ea typeface="+mn-ea"/>
                <a:cs typeface="+mn-cs"/>
              </a:rPr>
              <a:t>BlackLivesMatter</a:t>
            </a:r>
            <a:r>
              <a:rPr lang="en-GB" sz="1200" b="0" i="0" kern="1200">
                <a:solidFill>
                  <a:schemeClr val="tx1"/>
                </a:solidFill>
                <a:effectLst/>
                <a:latin typeface="+mn-lt"/>
                <a:ea typeface="+mn-ea"/>
                <a:cs typeface="+mn-cs"/>
              </a:rPr>
              <a:t> on social media after the acquittal of George Zimmerman in the shooting death of African-American teen Trayvon Martin 17 months earlier, in February 2012.</a:t>
            </a:r>
          </a:p>
          <a:p>
            <a:r>
              <a:rPr lang="en-GB" sz="1200" b="0" i="0" kern="1200">
                <a:solidFill>
                  <a:schemeClr val="tx1"/>
                </a:solidFill>
                <a:effectLst/>
                <a:latin typeface="+mn-lt"/>
                <a:ea typeface="+mn-ea"/>
                <a:cs typeface="+mn-cs"/>
              </a:rPr>
              <a:t>Amazon accused of selling ‘Blue lives murder’ tshirts. </a:t>
            </a:r>
            <a:r>
              <a:rPr lang="en-GB" sz="1200" b="0" i="0" u="none" strike="noStrike" kern="1200">
                <a:solidFill>
                  <a:schemeClr val="tx1"/>
                </a:solidFill>
                <a:effectLst/>
                <a:latin typeface="+mn-lt"/>
                <a:ea typeface="+mn-ea"/>
                <a:cs typeface="+mn-cs"/>
              </a:rPr>
              <a:t>Black History Afrocentric Company made them</a:t>
            </a:r>
            <a:endParaRPr lang="en-GB"/>
          </a:p>
          <a:p>
            <a:endParaRPr lang="en-US"/>
          </a:p>
        </p:txBody>
      </p:sp>
      <p:sp>
        <p:nvSpPr>
          <p:cNvPr id="4" name="Slide Number Placeholder 3"/>
          <p:cNvSpPr>
            <a:spLocks noGrp="1"/>
          </p:cNvSpPr>
          <p:nvPr>
            <p:ph type="sldNum" sz="quarter" idx="5"/>
          </p:nvPr>
        </p:nvSpPr>
        <p:spPr/>
        <p:txBody>
          <a:bodyPr/>
          <a:lstStyle/>
          <a:p>
            <a:fld id="{1FE03960-0A18-5744-B687-DD148EFCC303}" type="slidenum">
              <a:rPr lang="en-US" smtClean="0"/>
              <a:t>19</a:t>
            </a:fld>
            <a:endParaRPr lang="en-US"/>
          </a:p>
        </p:txBody>
      </p:sp>
    </p:spTree>
    <p:extLst>
      <p:ext uri="{BB962C8B-B14F-4D97-AF65-F5344CB8AC3E}">
        <p14:creationId xmlns:p14="http://schemas.microsoft.com/office/powerpoint/2010/main" val="616149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Watch to about 10mins in</a:t>
            </a:r>
          </a:p>
        </p:txBody>
      </p:sp>
      <p:sp>
        <p:nvSpPr>
          <p:cNvPr id="4" name="Slide Number Placeholder 3"/>
          <p:cNvSpPr>
            <a:spLocks noGrp="1"/>
          </p:cNvSpPr>
          <p:nvPr>
            <p:ph type="sldNum" sz="quarter" idx="5"/>
          </p:nvPr>
        </p:nvSpPr>
        <p:spPr/>
        <p:txBody>
          <a:bodyPr/>
          <a:lstStyle/>
          <a:p>
            <a:fld id="{1FE03960-0A18-5744-B687-DD148EFCC303}" type="slidenum">
              <a:rPr lang="en-US" smtClean="0"/>
              <a:t>20</a:t>
            </a:fld>
            <a:endParaRPr lang="en-US"/>
          </a:p>
        </p:txBody>
      </p:sp>
    </p:spTree>
    <p:extLst>
      <p:ext uri="{BB962C8B-B14F-4D97-AF65-F5344CB8AC3E}">
        <p14:creationId xmlns:p14="http://schemas.microsoft.com/office/powerpoint/2010/main" val="897270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Issues of copycat behaviour?</a:t>
            </a:r>
          </a:p>
        </p:txBody>
      </p:sp>
      <p:sp>
        <p:nvSpPr>
          <p:cNvPr id="4" name="Slide Number Placeholder 3"/>
          <p:cNvSpPr>
            <a:spLocks noGrp="1"/>
          </p:cNvSpPr>
          <p:nvPr>
            <p:ph type="sldNum" sz="quarter" idx="5"/>
          </p:nvPr>
        </p:nvSpPr>
        <p:spPr/>
        <p:txBody>
          <a:bodyPr/>
          <a:lstStyle/>
          <a:p>
            <a:fld id="{1FE03960-0A18-5744-B687-DD148EFCC303}" type="slidenum">
              <a:rPr lang="en-US" smtClean="0"/>
              <a:t>21</a:t>
            </a:fld>
            <a:endParaRPr lang="en-US"/>
          </a:p>
        </p:txBody>
      </p:sp>
    </p:spTree>
    <p:extLst>
      <p:ext uri="{BB962C8B-B14F-4D97-AF65-F5344CB8AC3E}">
        <p14:creationId xmlns:p14="http://schemas.microsoft.com/office/powerpoint/2010/main" val="1572238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GB"/>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t>9/4/2020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08575050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9/4/2020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592034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9/4/2020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585672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smtClean="0"/>
              <a:t>9/4/2020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55584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GB"/>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smtClean="0"/>
              <a:t>9/4/2020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7558216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smtClean="0"/>
              <a:t>9/4/2020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913474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smtClean="0"/>
              <a:t>9/4/2020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t>‹#›</a:t>
            </a:fld>
            <a:endParaRPr lang="en-US" dirty="0"/>
          </a:p>
        </p:txBody>
      </p:sp>
      <p:sp>
        <p:nvSpPr>
          <p:cNvPr id="10" name="Title 9"/>
          <p:cNvSpPr>
            <a:spLocks noGrp="1"/>
          </p:cNvSpPr>
          <p:nvPr>
            <p:ph type="title"/>
          </p:nvPr>
        </p:nvSpPr>
        <p:spPr/>
        <p:txBody>
          <a:bodyPr/>
          <a:lstStyle/>
          <a:p>
            <a:r>
              <a:rPr lang="en-GB"/>
              <a:t>Click to edit Master title style</a:t>
            </a:r>
            <a:endParaRPr lang="en-US" dirty="0"/>
          </a:p>
        </p:txBody>
      </p:sp>
    </p:spTree>
    <p:extLst>
      <p:ext uri="{BB962C8B-B14F-4D97-AF65-F5344CB8AC3E}">
        <p14:creationId xmlns:p14="http://schemas.microsoft.com/office/powerpoint/2010/main" val="1574394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9/4/2020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158025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9/4/2020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336897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GB"/>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D1BE4249-C0D0-4B06-8692-E8BB871AF643}" type="datetimeFigureOut">
              <a:rPr lang="en-US" smtClean="0"/>
              <a:t>9/4/2020</a:t>
            </a:fld>
            <a:endParaRPr lang="en-US" dirty="0"/>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4048780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GB"/>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042B0DB6-F5C7-45FB-8CF3-31B45F9C2DAC}" type="datetimeFigureOut">
              <a:rPr lang="en-US" smtClean="0"/>
              <a:t>9/4/2020</a:t>
            </a:fld>
            <a:endParaRPr lang="en-US" dirty="0"/>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807855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smtClean="0"/>
              <a:t>9/4/2020</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8647000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hyperlink" Target="https://www.statista.com/statistics/1123070/police-shootings-rate-ethnicity-us/" TargetMode="External"/><Relationship Id="rId3" Type="http://schemas.openxmlformats.org/officeDocument/2006/relationships/diagramLayout" Target="../diagrams/layout3.xml"/><Relationship Id="rId7" Type="http://schemas.openxmlformats.org/officeDocument/2006/relationships/image" Target="../media/image6.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hyperlink" Target="https://www.statista.com/statistics/585152/people-shot-to-death-by-us-police-by-rac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statista.com/statistics/319287/deaths-during-or-following-police-contact-causes-england-and-wales/"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policeconduct.gov.uk/sites/default/files/Documents/statistics/Time_Series_Tables_2018_19.pdf" TargetMode="External"/><Relationship Id="rId2" Type="http://schemas.openxmlformats.org/officeDocument/2006/relationships/hyperlink" Target="https://www.bbc.co.uk/news/uk-england-london-52868465" TargetMode="External"/><Relationship Id="rId1" Type="http://schemas.openxmlformats.org/officeDocument/2006/relationships/slideLayout" Target="../slideLayouts/slideLayout2.xml"/><Relationship Id="rId5" Type="http://schemas.openxmlformats.org/officeDocument/2006/relationships/hyperlink" Target="https://www.ethnicity-facts-figures.service.gov.uk/uk-population-by-ethnicity/national-and-regional-populations/population-of-england-and-wales/latest" TargetMode="External"/><Relationship Id="rId4" Type="http://schemas.openxmlformats.org/officeDocument/2006/relationships/hyperlink" Target="https://www.cps.gov.uk/legal-guidance/deaths-custody"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news.bbc.co.uk/1/hi/special_report/1998/03/98/lawrence/65060.stm"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hyperlink" Target="http://www.prisonreformtrust.org.uk/ProjectsResearch/Rac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655401/Report_of_Angiolini_Review_ISBN_Accessible.pdf"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assets.publishing.service.gov.uk/government/uploads/system/uploads/attachment_data/file/643001/lammy-review-final-report.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tiff"/><Relationship Id="rId5" Type="http://schemas.openxmlformats.org/officeDocument/2006/relationships/image" Target="../media/image13.jpeg"/><Relationship Id="rId4" Type="http://schemas.openxmlformats.org/officeDocument/2006/relationships/image" Target="../media/image12.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fVEhBekLm9I"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5.tiff"/></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WELCOME BACK TO SOCIOLOGY</a:t>
            </a:r>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708596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5A280-95B0-694A-9220-430F3C065C91}"/>
              </a:ext>
            </a:extLst>
          </p:cNvPr>
          <p:cNvSpPr>
            <a:spLocks noGrp="1"/>
          </p:cNvSpPr>
          <p:nvPr>
            <p:ph type="ctrTitle"/>
          </p:nvPr>
        </p:nvSpPr>
        <p:spPr/>
        <p:txBody>
          <a:bodyPr/>
          <a:lstStyle/>
          <a:p>
            <a:r>
              <a:rPr lang="en-US"/>
              <a:t>The stats for police related fatalities</a:t>
            </a:r>
          </a:p>
        </p:txBody>
      </p:sp>
      <p:sp>
        <p:nvSpPr>
          <p:cNvPr id="3" name="Subtitle 2">
            <a:extLst>
              <a:ext uri="{FF2B5EF4-FFF2-40B4-BE49-F238E27FC236}">
                <a16:creationId xmlns:a16="http://schemas.microsoft.com/office/drawing/2014/main" id="{0F562158-FCED-DA47-955A-768C5BAE39F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33972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Content Placeholder 2">
            <a:extLst>
              <a:ext uri="{FF2B5EF4-FFF2-40B4-BE49-F238E27FC236}">
                <a16:creationId xmlns:a16="http://schemas.microsoft.com/office/drawing/2014/main" id="{43687C88-78F5-4058-9790-26298B307F64}"/>
              </a:ext>
            </a:extLst>
          </p:cNvPr>
          <p:cNvGraphicFramePr>
            <a:graphicFrameLocks noGrp="1"/>
          </p:cNvGraphicFramePr>
          <p:nvPr>
            <p:ph idx="1"/>
            <p:extLst>
              <p:ext uri="{D42A27DB-BD31-4B8C-83A1-F6EECF244321}">
                <p14:modId xmlns:p14="http://schemas.microsoft.com/office/powerpoint/2010/main" val="258240172"/>
              </p:ext>
            </p:extLst>
          </p:nvPr>
        </p:nvGraphicFramePr>
        <p:xfrm>
          <a:off x="5397500" y="639763"/>
          <a:ext cx="6151563" cy="527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a:extLst>
              <a:ext uri="{FF2B5EF4-FFF2-40B4-BE49-F238E27FC236}">
                <a16:creationId xmlns:a16="http://schemas.microsoft.com/office/drawing/2014/main" id="{AAAAF2BF-C73D-BC4E-ACA6-AC49A4A2430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0" y="241321"/>
            <a:ext cx="12192000" cy="6375358"/>
          </a:xfrm>
          <a:prstGeom prst="rect">
            <a:avLst/>
          </a:prstGeom>
        </p:spPr>
      </p:pic>
      <p:sp>
        <p:nvSpPr>
          <p:cNvPr id="9" name="TextBox 8">
            <a:extLst>
              <a:ext uri="{FF2B5EF4-FFF2-40B4-BE49-F238E27FC236}">
                <a16:creationId xmlns:a16="http://schemas.microsoft.com/office/drawing/2014/main" id="{F2795904-B3C9-7548-A1A4-23F97CA0EAA9}"/>
              </a:ext>
            </a:extLst>
          </p:cNvPr>
          <p:cNvSpPr txBox="1"/>
          <p:nvPr/>
        </p:nvSpPr>
        <p:spPr>
          <a:xfrm>
            <a:off x="8166100" y="1206500"/>
            <a:ext cx="3822700" cy="5078313"/>
          </a:xfrm>
          <a:prstGeom prst="rect">
            <a:avLst/>
          </a:prstGeom>
          <a:solidFill>
            <a:schemeClr val="bg1"/>
          </a:solidFill>
        </p:spPr>
        <p:txBody>
          <a:bodyPr wrap="square" rtlCol="0">
            <a:spAutoFit/>
          </a:bodyPr>
          <a:lstStyle/>
          <a:p>
            <a:r>
              <a:rPr lang="en-GB"/>
              <a:t>Sadly, the trend of fatal police shootings in the United States seems to only be increasing, with a total 661 civilians having been shot, 123 of whom were Black, as of August 30, 2020. In 2018, there were 996 fatal police shootings, and in 2019 this figure increased to 1,004. Additionally, the </a:t>
            </a:r>
            <a:r>
              <a:rPr lang="en-GB">
                <a:hlinkClick r:id="rId8"/>
              </a:rPr>
              <a:t>rate of fatal police shootings</a:t>
            </a:r>
            <a:r>
              <a:rPr lang="en-GB"/>
              <a:t> among Black Americans was much higher than that for any other ethnicity, standing at 31 fatal shootings per million of the population as of August 2020.</a:t>
            </a:r>
          </a:p>
          <a:p>
            <a:endParaRPr lang="en-GB"/>
          </a:p>
          <a:p>
            <a:r>
              <a:rPr lang="en-GB">
                <a:hlinkClick r:id="rId9"/>
              </a:rPr>
              <a:t>https://www.statista.com/statistics/585152/people-shot-to-death-by-us-police-by-race/</a:t>
            </a:r>
            <a:endParaRPr lang="en-US"/>
          </a:p>
        </p:txBody>
      </p:sp>
    </p:spTree>
    <p:extLst>
      <p:ext uri="{BB962C8B-B14F-4D97-AF65-F5344CB8AC3E}">
        <p14:creationId xmlns:p14="http://schemas.microsoft.com/office/powerpoint/2010/main" val="3976157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E74EFA-BB5C-2F40-9E98-0BA7093A6D2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91160"/>
            <a:ext cx="12192000" cy="6075680"/>
          </a:xfrm>
          <a:prstGeom prst="rect">
            <a:avLst/>
          </a:prstGeom>
        </p:spPr>
      </p:pic>
      <p:sp>
        <p:nvSpPr>
          <p:cNvPr id="5" name="TextBox 4">
            <a:extLst>
              <a:ext uri="{FF2B5EF4-FFF2-40B4-BE49-F238E27FC236}">
                <a16:creationId xmlns:a16="http://schemas.microsoft.com/office/drawing/2014/main" id="{21076220-CF99-BC42-9E8A-A61DB1F9D76F}"/>
              </a:ext>
            </a:extLst>
          </p:cNvPr>
          <p:cNvSpPr txBox="1"/>
          <p:nvPr/>
        </p:nvSpPr>
        <p:spPr>
          <a:xfrm>
            <a:off x="8271162" y="987136"/>
            <a:ext cx="3657601" cy="5355312"/>
          </a:xfrm>
          <a:prstGeom prst="rect">
            <a:avLst/>
          </a:prstGeom>
          <a:solidFill>
            <a:schemeClr val="bg1"/>
          </a:solidFill>
        </p:spPr>
        <p:txBody>
          <a:bodyPr wrap="square" rtlCol="0">
            <a:spAutoFit/>
          </a:bodyPr>
          <a:lstStyle/>
          <a:p>
            <a:r>
              <a:rPr lang="en-GB"/>
              <a:t>This statistic shows the number of police related fatalities in England and Wales in the financial year 2018/19, by type. The most common cause of police related fatalities in England and Wales in this period were other deaths following police contact, at 152 incidents. In this period, there were three fatal shootings in total.</a:t>
            </a:r>
          </a:p>
          <a:p>
            <a:endParaRPr lang="en-GB"/>
          </a:p>
          <a:p>
            <a:r>
              <a:rPr lang="en-GB">
                <a:hlinkClick r:id="rId3"/>
              </a:rPr>
              <a:t>https://www.statista.com/statistics/319287/deaths-during-or-following-police-contact-causes-england-and-wales/</a:t>
            </a:r>
            <a:endParaRPr lang="en-GB"/>
          </a:p>
          <a:p>
            <a:endParaRPr lang="en-GB"/>
          </a:p>
          <a:p>
            <a:endParaRPr lang="en-GB"/>
          </a:p>
          <a:p>
            <a:endParaRPr lang="en-GB"/>
          </a:p>
          <a:p>
            <a:endParaRPr lang="en-US"/>
          </a:p>
          <a:p>
            <a:endParaRPr lang="en-US"/>
          </a:p>
        </p:txBody>
      </p:sp>
    </p:spTree>
    <p:extLst>
      <p:ext uri="{BB962C8B-B14F-4D97-AF65-F5344CB8AC3E}">
        <p14:creationId xmlns:p14="http://schemas.microsoft.com/office/powerpoint/2010/main" val="621767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AA9FA-694D-B84C-9D33-D24FC60048F8}"/>
              </a:ext>
            </a:extLst>
          </p:cNvPr>
          <p:cNvSpPr>
            <a:spLocks noGrp="1"/>
          </p:cNvSpPr>
          <p:nvPr>
            <p:ph type="title"/>
          </p:nvPr>
        </p:nvSpPr>
        <p:spPr>
          <a:xfrm>
            <a:off x="2231136" y="347747"/>
            <a:ext cx="7729728" cy="1188720"/>
          </a:xfrm>
        </p:spPr>
        <p:txBody>
          <a:bodyPr/>
          <a:lstStyle/>
          <a:p>
            <a:r>
              <a:rPr lang="en-US"/>
              <a:t>Impact of floyd’s death (UK)</a:t>
            </a:r>
          </a:p>
        </p:txBody>
      </p:sp>
      <p:sp>
        <p:nvSpPr>
          <p:cNvPr id="3" name="Content Placeholder 2">
            <a:extLst>
              <a:ext uri="{FF2B5EF4-FFF2-40B4-BE49-F238E27FC236}">
                <a16:creationId xmlns:a16="http://schemas.microsoft.com/office/drawing/2014/main" id="{75E1ADE0-8FC7-524B-B399-03CF54B6C535}"/>
              </a:ext>
            </a:extLst>
          </p:cNvPr>
          <p:cNvSpPr>
            <a:spLocks noGrp="1"/>
          </p:cNvSpPr>
          <p:nvPr>
            <p:ph idx="1"/>
          </p:nvPr>
        </p:nvSpPr>
        <p:spPr>
          <a:xfrm>
            <a:off x="760164" y="1729648"/>
            <a:ext cx="10796529" cy="4780605"/>
          </a:xfrm>
        </p:spPr>
        <p:txBody>
          <a:bodyPr>
            <a:normAutofit fontScale="85000" lnSpcReduction="20000"/>
          </a:bodyPr>
          <a:lstStyle/>
          <a:p>
            <a:pPr marL="0" indent="0" fontAlgn="base">
              <a:buNone/>
            </a:pPr>
            <a:r>
              <a:rPr lang="en-GB" b="1"/>
              <a:t>The death of a black man in police custody in Minneapolis has led to a wave of protests in the United States and beyond.</a:t>
            </a:r>
          </a:p>
          <a:p>
            <a:pPr fontAlgn="base"/>
            <a:r>
              <a:rPr lang="en-GB"/>
              <a:t>In the UK, </a:t>
            </a:r>
            <a:r>
              <a:rPr lang="en-GB" b="1">
                <a:hlinkClick r:id="rId2"/>
              </a:rPr>
              <a:t>thousands marched in London, Cardiff and Manchester</a:t>
            </a:r>
            <a:r>
              <a:rPr lang="en-GB"/>
              <a:t> following the killing of George Floyd, chanting "black lives matter".</a:t>
            </a:r>
          </a:p>
          <a:p>
            <a:pPr fontAlgn="base"/>
            <a:r>
              <a:rPr lang="en-GB"/>
              <a:t>Some have raised the issue of policing and race here, saying that black people are disproportionately likely to die in police custody.</a:t>
            </a:r>
          </a:p>
          <a:p>
            <a:pPr marL="0" indent="0" fontAlgn="base">
              <a:buNone/>
            </a:pPr>
            <a:r>
              <a:rPr lang="en-GB" b="1"/>
              <a:t>What do the figures show?</a:t>
            </a:r>
          </a:p>
          <a:p>
            <a:pPr fontAlgn="base"/>
            <a:r>
              <a:rPr lang="en-GB"/>
              <a:t>Over the past 10 years, </a:t>
            </a:r>
            <a:r>
              <a:rPr lang="en-GB" b="1">
                <a:hlinkClick r:id="rId3"/>
              </a:rPr>
              <a:t>164 people have died in or following police custody </a:t>
            </a:r>
            <a:r>
              <a:rPr lang="en-GB"/>
              <a:t>in England and Wales, according to the Independent Office for Police Conduct (IOPC) - the body responsible for police complaints.</a:t>
            </a:r>
          </a:p>
          <a:p>
            <a:pPr fontAlgn="base"/>
            <a:r>
              <a:rPr lang="en-GB" b="1">
                <a:hlinkClick r:id="rId4"/>
              </a:rPr>
              <a:t>Death in custody</a:t>
            </a:r>
            <a:r>
              <a:rPr lang="en-GB"/>
              <a:t> is the term for anybody who dies while in the custody of the state - this could include while being detained by a police officer or while being held as a prisoner in a police station.</a:t>
            </a:r>
          </a:p>
          <a:p>
            <a:pPr fontAlgn="base"/>
            <a:r>
              <a:rPr lang="en-GB"/>
              <a:t>Of the deaths in the last 10 years:</a:t>
            </a:r>
          </a:p>
          <a:p>
            <a:pPr fontAlgn="base"/>
            <a:r>
              <a:rPr lang="en-GB"/>
              <a:t>141 were white</a:t>
            </a:r>
          </a:p>
          <a:p>
            <a:pPr fontAlgn="base"/>
            <a:r>
              <a:rPr lang="en-GB"/>
              <a:t>13 were black</a:t>
            </a:r>
          </a:p>
          <a:p>
            <a:pPr fontAlgn="base"/>
            <a:r>
              <a:rPr lang="en-GB"/>
              <a:t>10 were from other minority ethnic groups.</a:t>
            </a:r>
          </a:p>
          <a:p>
            <a:pPr fontAlgn="base"/>
            <a:r>
              <a:rPr lang="en-GB"/>
              <a:t>When you compare these figures to how much of the population these groups make up (as measured by </a:t>
            </a:r>
            <a:r>
              <a:rPr lang="en-GB" b="1">
                <a:hlinkClick r:id="rId5"/>
              </a:rPr>
              <a:t>the 2011 census</a:t>
            </a:r>
            <a:r>
              <a:rPr lang="en-GB"/>
              <a:t>), black people are more than twice as likely to die in police custody.</a:t>
            </a:r>
          </a:p>
          <a:p>
            <a:pPr fontAlgn="base"/>
            <a:r>
              <a:rPr lang="en-GB"/>
              <a:t>The 2011 census - the most accurate source - showed that 3% of the English population were black (though this proportion may have grown since then). Black people accounted for 8% of deaths in custody.</a:t>
            </a:r>
          </a:p>
          <a:p>
            <a:endParaRPr lang="en-US"/>
          </a:p>
        </p:txBody>
      </p:sp>
    </p:spTree>
    <p:extLst>
      <p:ext uri="{BB962C8B-B14F-4D97-AF65-F5344CB8AC3E}">
        <p14:creationId xmlns:p14="http://schemas.microsoft.com/office/powerpoint/2010/main" val="3245266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D0CDCD1-CC51-3B4A-8148-C94C206EE80E}"/>
              </a:ext>
            </a:extLst>
          </p:cNvPr>
          <p:cNvSpPr>
            <a:spLocks noGrp="1"/>
          </p:cNvSpPr>
          <p:nvPr>
            <p:ph type="body" idx="1"/>
          </p:nvPr>
        </p:nvSpPr>
        <p:spPr>
          <a:xfrm>
            <a:off x="1583436" y="1531344"/>
            <a:ext cx="4270248" cy="453702"/>
          </a:xfrm>
          <a:ln>
            <a:solidFill>
              <a:srgbClr val="FF0000"/>
            </a:solidFill>
          </a:ln>
        </p:spPr>
        <p:txBody>
          <a:bodyPr/>
          <a:lstStyle/>
          <a:p>
            <a:r>
              <a:rPr lang="en-US"/>
              <a:t>Usa</a:t>
            </a:r>
          </a:p>
        </p:txBody>
      </p:sp>
      <p:sp>
        <p:nvSpPr>
          <p:cNvPr id="6" name="Content Placeholder 5">
            <a:extLst>
              <a:ext uri="{FF2B5EF4-FFF2-40B4-BE49-F238E27FC236}">
                <a16:creationId xmlns:a16="http://schemas.microsoft.com/office/drawing/2014/main" id="{F82E690D-9F10-A240-A27E-00B9A58E3521}"/>
              </a:ext>
            </a:extLst>
          </p:cNvPr>
          <p:cNvSpPr>
            <a:spLocks noGrp="1"/>
          </p:cNvSpPr>
          <p:nvPr>
            <p:ph sz="half" idx="2"/>
          </p:nvPr>
        </p:nvSpPr>
        <p:spPr>
          <a:xfrm>
            <a:off x="1583436" y="2167209"/>
            <a:ext cx="4270248" cy="4123422"/>
          </a:xfrm>
          <a:ln>
            <a:solidFill>
              <a:srgbClr val="002060"/>
            </a:solidFill>
          </a:ln>
        </p:spPr>
        <p:txBody>
          <a:bodyPr>
            <a:normAutofit fontScale="92500" lnSpcReduction="20000"/>
          </a:bodyPr>
          <a:lstStyle/>
          <a:p>
            <a:r>
              <a:rPr lang="en-US"/>
              <a:t>Militarised techniques e.g. use of rubber bullets to deter rioters</a:t>
            </a:r>
          </a:p>
          <a:p>
            <a:r>
              <a:rPr lang="en-US"/>
              <a:t>Firearms issued to all officers with variable levels of training across different states.</a:t>
            </a:r>
          </a:p>
          <a:p>
            <a:r>
              <a:rPr lang="en-US"/>
              <a:t>Policing is federalised e.g. each state will take a slightly different approach and there is no one organisation that investigates the actions of officers.</a:t>
            </a:r>
          </a:p>
          <a:p>
            <a:r>
              <a:rPr lang="en-US"/>
              <a:t>Have not gone through a review of policing practice. </a:t>
            </a:r>
          </a:p>
          <a:p>
            <a:r>
              <a:rPr lang="en-US"/>
              <a:t>There have been a number of recent deaths caused by police that have received a lot of high profile attention, lead to protests and riots.</a:t>
            </a:r>
          </a:p>
        </p:txBody>
      </p:sp>
      <p:sp>
        <p:nvSpPr>
          <p:cNvPr id="7" name="Content Placeholder 6">
            <a:extLst>
              <a:ext uri="{FF2B5EF4-FFF2-40B4-BE49-F238E27FC236}">
                <a16:creationId xmlns:a16="http://schemas.microsoft.com/office/drawing/2014/main" id="{6B50FE0F-3EC1-8D46-94CF-FAA86DDC08F8}"/>
              </a:ext>
            </a:extLst>
          </p:cNvPr>
          <p:cNvSpPr>
            <a:spLocks noGrp="1"/>
          </p:cNvSpPr>
          <p:nvPr>
            <p:ph sz="quarter" idx="4"/>
          </p:nvPr>
        </p:nvSpPr>
        <p:spPr>
          <a:xfrm>
            <a:off x="6338316" y="2167209"/>
            <a:ext cx="4253484" cy="4123422"/>
          </a:xfrm>
          <a:ln>
            <a:solidFill>
              <a:schemeClr val="bg1"/>
            </a:solidFill>
          </a:ln>
        </p:spPr>
        <p:txBody>
          <a:bodyPr>
            <a:normAutofit fontScale="92500" lnSpcReduction="20000"/>
          </a:bodyPr>
          <a:lstStyle/>
          <a:p>
            <a:r>
              <a:rPr lang="en-US"/>
              <a:t>Focus on descalation e.g. protests given a ‘light touch’</a:t>
            </a:r>
          </a:p>
          <a:p>
            <a:r>
              <a:rPr lang="en-US"/>
              <a:t>Specialised officers - Territorial Support Group (TSG) – trained in public order policing. Each police force has a specialised firearms unit. These officers are trained to a very high standard (often alongside elite military teams).</a:t>
            </a:r>
          </a:p>
          <a:p>
            <a:r>
              <a:rPr lang="en-US"/>
              <a:t>Policing is split into ‘forces’ who all train their officers in the same way. Serious concerns about an officer or case are investigated by the Independent Police Complaints Commision.</a:t>
            </a:r>
          </a:p>
          <a:p>
            <a:r>
              <a:rPr lang="en-US"/>
              <a:t>Met Police were investigated via the Macpherson Report in 1999, branded them institutionally racist.</a:t>
            </a:r>
          </a:p>
        </p:txBody>
      </p:sp>
      <p:sp>
        <p:nvSpPr>
          <p:cNvPr id="8" name="Text Placeholder 7">
            <a:extLst>
              <a:ext uri="{FF2B5EF4-FFF2-40B4-BE49-F238E27FC236}">
                <a16:creationId xmlns:a16="http://schemas.microsoft.com/office/drawing/2014/main" id="{D06A1BFB-31A9-E14A-8FA0-C9DE346AC7F8}"/>
              </a:ext>
            </a:extLst>
          </p:cNvPr>
          <p:cNvSpPr>
            <a:spLocks noGrp="1"/>
          </p:cNvSpPr>
          <p:nvPr>
            <p:ph type="body" sz="quarter" idx="13"/>
          </p:nvPr>
        </p:nvSpPr>
        <p:spPr>
          <a:xfrm>
            <a:off x="6321552" y="1531344"/>
            <a:ext cx="4270248" cy="453702"/>
          </a:xfrm>
          <a:ln>
            <a:solidFill>
              <a:srgbClr val="00B050"/>
            </a:solidFill>
          </a:ln>
        </p:spPr>
        <p:txBody>
          <a:bodyPr/>
          <a:lstStyle/>
          <a:p>
            <a:r>
              <a:rPr lang="en-US"/>
              <a:t>uk</a:t>
            </a:r>
          </a:p>
        </p:txBody>
      </p:sp>
      <p:sp>
        <p:nvSpPr>
          <p:cNvPr id="4" name="Title 3">
            <a:extLst>
              <a:ext uri="{FF2B5EF4-FFF2-40B4-BE49-F238E27FC236}">
                <a16:creationId xmlns:a16="http://schemas.microsoft.com/office/drawing/2014/main" id="{E7FFBF5C-A5F3-724F-BA71-30F1910AF08C}"/>
              </a:ext>
            </a:extLst>
          </p:cNvPr>
          <p:cNvSpPr>
            <a:spLocks noGrp="1"/>
          </p:cNvSpPr>
          <p:nvPr>
            <p:ph type="title"/>
          </p:nvPr>
        </p:nvSpPr>
        <p:spPr>
          <a:xfrm>
            <a:off x="2231136" y="160461"/>
            <a:ext cx="7729728" cy="1188720"/>
          </a:xfrm>
        </p:spPr>
        <p:txBody>
          <a:bodyPr/>
          <a:lstStyle/>
          <a:p>
            <a:r>
              <a:rPr lang="en-US"/>
              <a:t>Differences in policing</a:t>
            </a:r>
          </a:p>
        </p:txBody>
      </p:sp>
    </p:spTree>
    <p:extLst>
      <p:ext uri="{BB962C8B-B14F-4D97-AF65-F5344CB8AC3E}">
        <p14:creationId xmlns:p14="http://schemas.microsoft.com/office/powerpoint/2010/main" val="336928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linds(horizont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blinds(horizontal)">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blinds(horizontal)">
                                      <p:cBhvr>
                                        <p:cTn id="37" dur="500"/>
                                        <p:tgtEl>
                                          <p:spTgt spid="7">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7">
                                            <p:txEl>
                                              <p:pRg st="2" end="2"/>
                                            </p:txEl>
                                          </p:spTgt>
                                        </p:tgtEl>
                                        <p:attrNameLst>
                                          <p:attrName>style.visibility</p:attrName>
                                        </p:attrNameLst>
                                      </p:cBhvr>
                                      <p:to>
                                        <p:strVal val="visible"/>
                                      </p:to>
                                    </p:set>
                                    <p:animEffect transition="in" filter="blinds(horizontal)">
                                      <p:cBhvr>
                                        <p:cTn id="42" dur="500"/>
                                        <p:tgtEl>
                                          <p:spTgt spid="7">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7">
                                            <p:txEl>
                                              <p:pRg st="3" end="3"/>
                                            </p:txEl>
                                          </p:spTgt>
                                        </p:tgtEl>
                                        <p:attrNameLst>
                                          <p:attrName>style.visibility</p:attrName>
                                        </p:attrNameLst>
                                      </p:cBhvr>
                                      <p:to>
                                        <p:strVal val="visible"/>
                                      </p:to>
                                    </p:set>
                                    <p:animEffect transition="in" filter="blinds(horizontal)">
                                      <p:cBhvr>
                                        <p:cTn id="4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A816DFB-8B0F-47B3-BC12-7B9F59B4EC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4B4071-9A09-894B-BBA9-B81BE36F8341}"/>
              </a:ext>
            </a:extLst>
          </p:cNvPr>
          <p:cNvSpPr>
            <a:spLocks noGrp="1"/>
          </p:cNvSpPr>
          <p:nvPr>
            <p:ph type="title"/>
          </p:nvPr>
        </p:nvSpPr>
        <p:spPr>
          <a:xfrm>
            <a:off x="804672" y="1290025"/>
            <a:ext cx="4475892" cy="1188720"/>
          </a:xfrm>
          <a:solidFill>
            <a:srgbClr val="FFFFFF"/>
          </a:solidFill>
          <a:ln>
            <a:solidFill>
              <a:srgbClr val="404040"/>
            </a:solidFill>
          </a:ln>
        </p:spPr>
        <p:txBody>
          <a:bodyPr>
            <a:normAutofit/>
          </a:bodyPr>
          <a:lstStyle/>
          <a:p>
            <a:r>
              <a:rPr lang="en-US">
                <a:solidFill>
                  <a:srgbClr val="262626"/>
                </a:solidFill>
              </a:rPr>
              <a:t>The macpherson report 1999 (UK)</a:t>
            </a:r>
          </a:p>
        </p:txBody>
      </p:sp>
      <p:sp>
        <p:nvSpPr>
          <p:cNvPr id="3" name="Content Placeholder 2">
            <a:extLst>
              <a:ext uri="{FF2B5EF4-FFF2-40B4-BE49-F238E27FC236}">
                <a16:creationId xmlns:a16="http://schemas.microsoft.com/office/drawing/2014/main" id="{6319F2B1-102C-1A47-B841-C0173C6075C6}"/>
              </a:ext>
            </a:extLst>
          </p:cNvPr>
          <p:cNvSpPr>
            <a:spLocks noGrp="1"/>
          </p:cNvSpPr>
          <p:nvPr>
            <p:ph idx="1"/>
          </p:nvPr>
        </p:nvSpPr>
        <p:spPr>
          <a:xfrm>
            <a:off x="804672" y="2858703"/>
            <a:ext cx="4694428" cy="3503997"/>
          </a:xfrm>
        </p:spPr>
        <p:txBody>
          <a:bodyPr>
            <a:normAutofit/>
          </a:bodyPr>
          <a:lstStyle/>
          <a:p>
            <a:pPr>
              <a:lnSpc>
                <a:spcPct val="90000"/>
              </a:lnSpc>
            </a:pPr>
            <a:r>
              <a:rPr lang="en-GB">
                <a:solidFill>
                  <a:srgbClr val="FFFFFF"/>
                </a:solidFill>
              </a:rPr>
              <a:t>The inquiry into the failure of the original police investigation to find and convict Stephen's killers, headed by Sir William MacPherson and which reported in 1998, became one of the most important moments in the modern history of criminal justice in Britain. </a:t>
            </a:r>
          </a:p>
          <a:p>
            <a:pPr>
              <a:lnSpc>
                <a:spcPct val="90000"/>
              </a:lnSpc>
            </a:pPr>
            <a:r>
              <a:rPr lang="en-GB">
                <a:solidFill>
                  <a:srgbClr val="FFFFFF"/>
                </a:solidFill>
              </a:rPr>
              <a:t>It concluded the Metropolitan Police were "institutionally racist", it made 70 recommendations and had an enormous impact on the race relations debate - from criminal justice through to all public authorities. </a:t>
            </a:r>
          </a:p>
          <a:p>
            <a:pPr>
              <a:lnSpc>
                <a:spcPct val="90000"/>
              </a:lnSpc>
            </a:pPr>
            <a:endParaRPr lang="en-US">
              <a:solidFill>
                <a:srgbClr val="FFFFFF"/>
              </a:solidFill>
            </a:endParaRPr>
          </a:p>
        </p:txBody>
      </p:sp>
      <p:sp>
        <p:nvSpPr>
          <p:cNvPr id="11" name="Rectangle 10">
            <a:extLst>
              <a:ext uri="{FF2B5EF4-FFF2-40B4-BE49-F238E27FC236}">
                <a16:creationId xmlns:a16="http://schemas.microsoft.com/office/drawing/2014/main" id="{E87D435C-84AC-4E27-9CD3-0AAAF73EB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032" y="640080"/>
            <a:ext cx="481888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FA4C881-BF60-416C-A273-70541298E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7586" y="806357"/>
            <a:ext cx="4511266"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7" descr="Macpherson report">
            <a:extLst>
              <a:ext uri="{FF2B5EF4-FFF2-40B4-BE49-F238E27FC236}">
                <a16:creationId xmlns:a16="http://schemas.microsoft.com/office/drawing/2014/main" id="{638F57C9-A1C0-984A-82DA-93D7482E7537}"/>
              </a:ext>
            </a:extLst>
          </p:cNvPr>
          <p:cNvPicPr>
            <a:picLocks noChangeAspect="1" noChangeArrowheads="1"/>
          </p:cNvPicPr>
          <p:nvPr/>
        </p:nvPicPr>
        <p:blipFill>
          <a:blip r:embed="rId2" cstate="print"/>
          <a:stretch>
            <a:fillRect/>
          </a:stretch>
        </p:blipFill>
        <p:spPr>
          <a:xfrm>
            <a:off x="7062692" y="1123027"/>
            <a:ext cx="4159568" cy="4159568"/>
          </a:xfrm>
          <a:prstGeom prst="rect">
            <a:avLst/>
          </a:prstGeom>
          <a:noFill/>
        </p:spPr>
      </p:pic>
      <p:sp>
        <p:nvSpPr>
          <p:cNvPr id="5" name="Rectangle 4">
            <a:extLst>
              <a:ext uri="{FF2B5EF4-FFF2-40B4-BE49-F238E27FC236}">
                <a16:creationId xmlns:a16="http://schemas.microsoft.com/office/drawing/2014/main" id="{8F96A09E-88FB-F148-9BA9-720CD235386A}"/>
              </a:ext>
            </a:extLst>
          </p:cNvPr>
          <p:cNvSpPr/>
          <p:nvPr/>
        </p:nvSpPr>
        <p:spPr>
          <a:xfrm>
            <a:off x="6957387" y="5562481"/>
            <a:ext cx="4351663" cy="1169551"/>
          </a:xfrm>
          <a:prstGeom prst="rect">
            <a:avLst/>
          </a:prstGeom>
          <a:solidFill>
            <a:schemeClr val="bg1"/>
          </a:solidFill>
        </p:spPr>
        <p:txBody>
          <a:bodyPr wrap="square">
            <a:spAutoFit/>
          </a:bodyPr>
          <a:lstStyle/>
          <a:p>
            <a:pPr fontAlgn="base"/>
            <a:r>
              <a:rPr lang="en-GB" sz="1400" b="1">
                <a:solidFill>
                  <a:srgbClr val="1E1E1E"/>
                </a:solidFill>
                <a:latin typeface="Helmet"/>
              </a:rPr>
              <a:t>22 April 1993 - Stephen Lawrence murdered</a:t>
            </a:r>
          </a:p>
          <a:p>
            <a:pPr fontAlgn="base"/>
            <a:r>
              <a:rPr lang="en-GB" sz="1400">
                <a:solidFill>
                  <a:srgbClr val="404040"/>
                </a:solidFill>
                <a:latin typeface="Helmet"/>
              </a:rPr>
              <a:t>The 18-year-old </a:t>
            </a:r>
            <a:r>
              <a:rPr lang="en-GB" sz="1400">
                <a:solidFill>
                  <a:srgbClr val="222222"/>
                </a:solidFill>
                <a:latin typeface="inherit"/>
              </a:rPr>
              <a:t>was</a:t>
            </a:r>
            <a:r>
              <a:rPr lang="en-GB" sz="1400" b="1">
                <a:solidFill>
                  <a:srgbClr val="222222"/>
                </a:solidFill>
                <a:latin typeface="inherit"/>
                <a:hlinkClick r:id="rId3"/>
              </a:rPr>
              <a:t> stabbed to death</a:t>
            </a:r>
            <a:r>
              <a:rPr lang="en-GB" sz="1400">
                <a:solidFill>
                  <a:srgbClr val="404040"/>
                </a:solidFill>
                <a:latin typeface="Helmet"/>
              </a:rPr>
              <a:t> in an unprovoked attack by a gang of white youths as he waits at a bus stop in Eltham, south-east London, with his friend Duwayne Brooks.</a:t>
            </a:r>
          </a:p>
        </p:txBody>
      </p:sp>
    </p:spTree>
    <p:extLst>
      <p:ext uri="{BB962C8B-B14F-4D97-AF65-F5344CB8AC3E}">
        <p14:creationId xmlns:p14="http://schemas.microsoft.com/office/powerpoint/2010/main" val="2894577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0BBFA-94B5-9F41-8873-E547B9963206}"/>
              </a:ext>
            </a:extLst>
          </p:cNvPr>
          <p:cNvSpPr>
            <a:spLocks noGrp="1"/>
          </p:cNvSpPr>
          <p:nvPr>
            <p:ph type="title"/>
          </p:nvPr>
        </p:nvSpPr>
        <p:spPr>
          <a:xfrm>
            <a:off x="804672" y="964692"/>
            <a:ext cx="5894832" cy="1188720"/>
          </a:xfrm>
        </p:spPr>
        <p:txBody>
          <a:bodyPr>
            <a:normAutofit/>
          </a:bodyPr>
          <a:lstStyle/>
          <a:p>
            <a:r>
              <a:rPr lang="en-US"/>
              <a:t>Ethnicty and offending stats</a:t>
            </a:r>
          </a:p>
        </p:txBody>
      </p:sp>
      <p:sp>
        <p:nvSpPr>
          <p:cNvPr id="4" name="Content Placeholder 2">
            <a:extLst>
              <a:ext uri="{FF2B5EF4-FFF2-40B4-BE49-F238E27FC236}">
                <a16:creationId xmlns:a16="http://schemas.microsoft.com/office/drawing/2014/main" id="{7DC189BE-8EC4-0A42-AF86-B4C0040F0A0F}"/>
              </a:ext>
            </a:extLst>
          </p:cNvPr>
          <p:cNvSpPr>
            <a:spLocks noGrp="1"/>
          </p:cNvSpPr>
          <p:nvPr>
            <p:ph idx="1"/>
          </p:nvPr>
        </p:nvSpPr>
        <p:spPr>
          <a:xfrm>
            <a:off x="279401" y="2638044"/>
            <a:ext cx="6487160" cy="3584956"/>
          </a:xfrm>
        </p:spPr>
        <p:txBody>
          <a:bodyPr>
            <a:normAutofit fontScale="92500" lnSpcReduction="10000"/>
          </a:bodyPr>
          <a:lstStyle/>
          <a:p>
            <a:pPr>
              <a:lnSpc>
                <a:spcPct val="90000"/>
              </a:lnSpc>
            </a:pPr>
            <a:r>
              <a:rPr lang="en-GB" altLang="en-US"/>
              <a:t>BAME groups are significantly over-represented in the prison system, with approximately 25 per cent of the overall </a:t>
            </a:r>
            <a:r>
              <a:rPr lang="en-GB" altLang="en-US">
                <a:hlinkClick r:id="rId2"/>
              </a:rPr>
              <a:t>prison population</a:t>
            </a:r>
            <a:r>
              <a:rPr lang="en-GB" altLang="en-US"/>
              <a:t> from a BAME community. </a:t>
            </a:r>
          </a:p>
          <a:p>
            <a:pPr>
              <a:lnSpc>
                <a:spcPct val="90000"/>
              </a:lnSpc>
            </a:pPr>
            <a:r>
              <a:rPr lang="en-GB" altLang="en-US"/>
              <a:t>In 2014, black or Black British people made up 10 per cent of the total prison population, whilst making up just 3 per cent of the UK’s total population. </a:t>
            </a:r>
          </a:p>
          <a:p>
            <a:pPr>
              <a:lnSpc>
                <a:spcPct val="90000"/>
              </a:lnSpc>
            </a:pPr>
            <a:r>
              <a:rPr lang="en-GB" altLang="en-US"/>
              <a:t>Asian or Asian British people made up 6 per cent of the prison population. </a:t>
            </a:r>
          </a:p>
          <a:p>
            <a:pPr>
              <a:lnSpc>
                <a:spcPct val="90000"/>
              </a:lnSpc>
            </a:pPr>
            <a:r>
              <a:rPr lang="en-GB" altLang="en-US"/>
              <a:t>White British people made up approximately 75 per cent of the prison population, whilst making up over 85 per cent of the UK’s total population. </a:t>
            </a:r>
          </a:p>
          <a:p>
            <a:pPr>
              <a:lnSpc>
                <a:spcPct val="90000"/>
              </a:lnSpc>
            </a:pPr>
            <a:r>
              <a:rPr lang="en-GB" altLang="en-US"/>
              <a:t>This does not apply to all ethnic minorities - South Asians not disproportionately represented and Chinese conviction rates relatively low</a:t>
            </a:r>
          </a:p>
        </p:txBody>
      </p:sp>
      <p:sp>
        <p:nvSpPr>
          <p:cNvPr id="10" name="Rectangle 9">
            <a:extLst>
              <a:ext uri="{FF2B5EF4-FFF2-40B4-BE49-F238E27FC236}">
                <a16:creationId xmlns:a16="http://schemas.microsoft.com/office/drawing/2014/main" id="{8CC23146-3D9E-4DD1-90F2-D9AAE4927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6706" y="964692"/>
            <a:ext cx="3986784"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B165923-D8A4-48EF-BD8D-8DF410BBE4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1298" y="1128683"/>
            <a:ext cx="3657600"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4D2B681-2C77-4F49-9CE9-F07957D049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15890" y="1932904"/>
            <a:ext cx="3328416" cy="3000133"/>
          </a:xfrm>
          <a:prstGeom prst="rect">
            <a:avLst/>
          </a:prstGeom>
        </p:spPr>
      </p:pic>
    </p:spTree>
    <p:extLst>
      <p:ext uri="{BB962C8B-B14F-4D97-AF65-F5344CB8AC3E}">
        <p14:creationId xmlns:p14="http://schemas.microsoft.com/office/powerpoint/2010/main" val="568234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A4446-E05B-4D00-B535-2F2A213B1BF0}"/>
              </a:ext>
            </a:extLst>
          </p:cNvPr>
          <p:cNvSpPr>
            <a:spLocks noGrp="1"/>
          </p:cNvSpPr>
          <p:nvPr>
            <p:ph type="title"/>
          </p:nvPr>
        </p:nvSpPr>
        <p:spPr>
          <a:xfrm>
            <a:off x="738884" y="264405"/>
            <a:ext cx="3044953" cy="1500895"/>
          </a:xfrm>
        </p:spPr>
        <p:txBody>
          <a:bodyPr>
            <a:normAutofit fontScale="90000"/>
          </a:bodyPr>
          <a:lstStyle/>
          <a:p>
            <a:r>
              <a:rPr lang="en-GB" sz="2000"/>
              <a:t>Interactionist perspective of differences in offending rates / police approaches</a:t>
            </a:r>
          </a:p>
        </p:txBody>
      </p:sp>
      <p:sp>
        <p:nvSpPr>
          <p:cNvPr id="3" name="Content Placeholder 2">
            <a:extLst>
              <a:ext uri="{FF2B5EF4-FFF2-40B4-BE49-F238E27FC236}">
                <a16:creationId xmlns:a16="http://schemas.microsoft.com/office/drawing/2014/main" id="{C78579FD-135F-4557-BCE2-5B892BC7E8F9}"/>
              </a:ext>
            </a:extLst>
          </p:cNvPr>
          <p:cNvSpPr>
            <a:spLocks noGrp="1"/>
          </p:cNvSpPr>
          <p:nvPr>
            <p:ph idx="1"/>
          </p:nvPr>
        </p:nvSpPr>
        <p:spPr>
          <a:xfrm>
            <a:off x="419099" y="1996654"/>
            <a:ext cx="3684522" cy="4978400"/>
          </a:xfrm>
        </p:spPr>
        <p:txBody>
          <a:bodyPr>
            <a:normAutofit/>
          </a:bodyPr>
          <a:lstStyle/>
          <a:p>
            <a:r>
              <a:rPr lang="en-US" sz="2000"/>
              <a:t>Interactionists argue that</a:t>
            </a:r>
            <a:r>
              <a:rPr lang="en-US" sz="2000" b="1"/>
              <a:t> deviance and crime are socially constructed.</a:t>
            </a:r>
          </a:p>
          <a:p>
            <a:r>
              <a:rPr lang="en-US" sz="2000"/>
              <a:t>Deviance is in the eye of the beholder. They would argue that certain groups are more likely to be ‘typified’ (typed/labelled) as offenders (Arron Cicourel)</a:t>
            </a:r>
          </a:p>
          <a:p>
            <a:r>
              <a:rPr lang="en-US" sz="2000"/>
              <a:t>Who is more likely to be typified in our society?</a:t>
            </a:r>
          </a:p>
          <a:p>
            <a:pPr marL="0" indent="0">
              <a:buNone/>
            </a:pPr>
            <a:endParaRPr lang="en-US" sz="2000" b="1"/>
          </a:p>
          <a:p>
            <a:pPr marL="0" indent="0">
              <a:buNone/>
            </a:pPr>
            <a:endParaRPr lang="en-US" sz="2000"/>
          </a:p>
          <a:p>
            <a:endParaRPr lang="en-GB" sz="2000" b="1"/>
          </a:p>
        </p:txBody>
      </p:sp>
      <p:pic>
        <p:nvPicPr>
          <p:cNvPr id="5" name="Picture 4">
            <a:extLst>
              <a:ext uri="{FF2B5EF4-FFF2-40B4-BE49-F238E27FC236}">
                <a16:creationId xmlns:a16="http://schemas.microsoft.com/office/drawing/2014/main" id="{54D21BE1-6E6F-DF45-AB9D-EB177C99256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54296" y="10"/>
            <a:ext cx="7537704" cy="6857990"/>
          </a:xfrm>
          <a:prstGeom prst="rect">
            <a:avLst/>
          </a:prstGeom>
        </p:spPr>
      </p:pic>
      <p:sp>
        <p:nvSpPr>
          <p:cNvPr id="4" name="TextBox 3">
            <a:extLst>
              <a:ext uri="{FF2B5EF4-FFF2-40B4-BE49-F238E27FC236}">
                <a16:creationId xmlns:a16="http://schemas.microsoft.com/office/drawing/2014/main" id="{C03B8566-2DDE-447C-A1F7-8D39875C1B28}"/>
              </a:ext>
            </a:extLst>
          </p:cNvPr>
          <p:cNvSpPr txBox="1"/>
          <p:nvPr/>
        </p:nvSpPr>
        <p:spPr>
          <a:xfrm>
            <a:off x="1343621" y="5474833"/>
            <a:ext cx="184731" cy="369332"/>
          </a:xfrm>
          <a:prstGeom prst="rect">
            <a:avLst/>
          </a:prstGeom>
          <a:noFill/>
        </p:spPr>
        <p:txBody>
          <a:bodyPr wrap="none" rtlCol="0">
            <a:spAutoFit/>
          </a:bodyPr>
          <a:lstStyle/>
          <a:p>
            <a:endParaRPr lang="en-GB" dirty="0"/>
          </a:p>
        </p:txBody>
      </p:sp>
    </p:spTree>
    <p:extLst>
      <p:ext uri="{BB962C8B-B14F-4D97-AF65-F5344CB8AC3E}">
        <p14:creationId xmlns:p14="http://schemas.microsoft.com/office/powerpoint/2010/main" val="3529236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120CD-258F-E049-B6DE-207A45FEFEB0}"/>
              </a:ext>
            </a:extLst>
          </p:cNvPr>
          <p:cNvSpPr>
            <a:spLocks noGrp="1"/>
          </p:cNvSpPr>
          <p:nvPr>
            <p:ph type="title"/>
          </p:nvPr>
        </p:nvSpPr>
        <p:spPr>
          <a:xfrm>
            <a:off x="2231136" y="391815"/>
            <a:ext cx="7729728" cy="1188720"/>
          </a:xfrm>
        </p:spPr>
        <p:txBody>
          <a:bodyPr/>
          <a:lstStyle/>
          <a:p>
            <a:r>
              <a:rPr lang="en-US"/>
              <a:t>Labelling in practice today?</a:t>
            </a:r>
          </a:p>
        </p:txBody>
      </p:sp>
      <p:sp>
        <p:nvSpPr>
          <p:cNvPr id="3" name="Content Placeholder 2">
            <a:extLst>
              <a:ext uri="{FF2B5EF4-FFF2-40B4-BE49-F238E27FC236}">
                <a16:creationId xmlns:a16="http://schemas.microsoft.com/office/drawing/2014/main" id="{49E4E9B8-B593-FA41-9A94-8F545D3D4A1B}"/>
              </a:ext>
            </a:extLst>
          </p:cNvPr>
          <p:cNvSpPr>
            <a:spLocks noGrp="1"/>
          </p:cNvSpPr>
          <p:nvPr>
            <p:ph sz="half" idx="1"/>
          </p:nvPr>
        </p:nvSpPr>
        <p:spPr>
          <a:xfrm>
            <a:off x="727114" y="1961003"/>
            <a:ext cx="5126570" cy="4351662"/>
          </a:xfrm>
          <a:solidFill>
            <a:schemeClr val="bg1"/>
          </a:solidFill>
        </p:spPr>
        <p:txBody>
          <a:bodyPr>
            <a:normAutofit fontScale="85000" lnSpcReduction="20000"/>
          </a:bodyPr>
          <a:lstStyle/>
          <a:p>
            <a:pPr marL="0" indent="0" fontAlgn="base">
              <a:buNone/>
            </a:pPr>
            <a:r>
              <a:rPr lang="en-GB" b="1"/>
              <a:t>The Angiolini Review</a:t>
            </a:r>
          </a:p>
          <a:p>
            <a:pPr fontAlgn="base"/>
            <a:r>
              <a:rPr lang="en-GB"/>
              <a:t>In 2017, the </a:t>
            </a:r>
            <a:r>
              <a:rPr lang="en-GB" b="1">
                <a:hlinkClick r:id="rId3"/>
              </a:rPr>
              <a:t>Angiolini review of deaths in police custody</a:t>
            </a:r>
            <a:r>
              <a:rPr lang="en-GB"/>
              <a:t> concluded that improvements were needed for investigations into deaths as well as greater care for vulnerable individuals across all ethnic groups.</a:t>
            </a:r>
          </a:p>
          <a:p>
            <a:pPr fontAlgn="base"/>
            <a:r>
              <a:rPr lang="en-GB"/>
              <a:t>However, this was particularly true in relation to race and mental health issues.</a:t>
            </a:r>
          </a:p>
          <a:p>
            <a:pPr fontAlgn="base"/>
            <a:r>
              <a:rPr lang="en-GB"/>
              <a:t>"The stereotyping of young black men as 'dangerous, violent and volatile' is a longstanding trope that is ingrained in the mind of many in our society. People with mental health needs also face the stereotype of the mentally ill as 'mad, bad and dangerous'," says the review.</a:t>
            </a:r>
          </a:p>
          <a:p>
            <a:pPr fontAlgn="base"/>
            <a:r>
              <a:rPr lang="en-GB"/>
              <a:t>Inquest, a charity which focuses on police and prison deaths, said that because of this black people with mental health problems faced "double discrimination" by the police.</a:t>
            </a:r>
          </a:p>
          <a:p>
            <a:pPr fontAlgn="base"/>
            <a:r>
              <a:rPr lang="en-GB"/>
              <a:t>It also suggested that investigations needed to explore whether discrimination played a factor in the deaths of black and minority ethnic (BAME) individuals more often.</a:t>
            </a:r>
          </a:p>
          <a:p>
            <a:pPr marL="0" indent="0">
              <a:buNone/>
            </a:pPr>
            <a:endParaRPr lang="en-US"/>
          </a:p>
        </p:txBody>
      </p:sp>
      <p:sp>
        <p:nvSpPr>
          <p:cNvPr id="4" name="Content Placeholder 3">
            <a:extLst>
              <a:ext uri="{FF2B5EF4-FFF2-40B4-BE49-F238E27FC236}">
                <a16:creationId xmlns:a16="http://schemas.microsoft.com/office/drawing/2014/main" id="{BA1B9113-B563-1148-B59E-964F3C94E9FD}"/>
              </a:ext>
            </a:extLst>
          </p:cNvPr>
          <p:cNvSpPr>
            <a:spLocks noGrp="1"/>
          </p:cNvSpPr>
          <p:nvPr>
            <p:ph sz="half" idx="2"/>
          </p:nvPr>
        </p:nvSpPr>
        <p:spPr>
          <a:xfrm>
            <a:off x="6459500" y="2395727"/>
            <a:ext cx="4270247" cy="2066545"/>
          </a:xfrm>
          <a:solidFill>
            <a:schemeClr val="accent1">
              <a:lumMod val="40000"/>
              <a:lumOff val="60000"/>
            </a:schemeClr>
          </a:solidFill>
        </p:spPr>
        <p:txBody>
          <a:bodyPr>
            <a:normAutofit fontScale="85000" lnSpcReduction="20000"/>
          </a:bodyPr>
          <a:lstStyle/>
          <a:p>
            <a:pPr marL="0" indent="0" fontAlgn="base">
              <a:buNone/>
            </a:pPr>
            <a:r>
              <a:rPr lang="en-GB" b="1"/>
              <a:t>The Lammy Review</a:t>
            </a:r>
          </a:p>
          <a:p>
            <a:pPr fontAlgn="base"/>
            <a:r>
              <a:rPr lang="en-GB"/>
              <a:t>In 2017, the Lammy Review, conducted by Labour MP David Lammy, of </a:t>
            </a:r>
            <a:r>
              <a:rPr lang="en-GB" b="1">
                <a:hlinkClick r:id="rId4"/>
              </a:rPr>
              <a:t>the treatment of minority groups</a:t>
            </a:r>
            <a:r>
              <a:rPr lang="en-GB"/>
              <a:t> in the criminal justice system said many in those communities found the system was "stacked against them".</a:t>
            </a:r>
          </a:p>
          <a:p>
            <a:pPr fontAlgn="base"/>
            <a:r>
              <a:rPr lang="en-GB"/>
              <a:t>He found didn’t find evidence for institutional racism in the Criminal justice system today but argued there is still unconcious bias </a:t>
            </a:r>
          </a:p>
          <a:p>
            <a:endParaRPr lang="en-US"/>
          </a:p>
        </p:txBody>
      </p:sp>
      <p:sp>
        <p:nvSpPr>
          <p:cNvPr id="5" name="TextBox 4">
            <a:extLst>
              <a:ext uri="{FF2B5EF4-FFF2-40B4-BE49-F238E27FC236}">
                <a16:creationId xmlns:a16="http://schemas.microsoft.com/office/drawing/2014/main" id="{ABE87A63-C72E-784E-AC77-9BC375C32C70}"/>
              </a:ext>
            </a:extLst>
          </p:cNvPr>
          <p:cNvSpPr txBox="1"/>
          <p:nvPr/>
        </p:nvSpPr>
        <p:spPr>
          <a:xfrm>
            <a:off x="6621137" y="4968607"/>
            <a:ext cx="3745735" cy="646331"/>
          </a:xfrm>
          <a:prstGeom prst="rect">
            <a:avLst/>
          </a:prstGeom>
          <a:noFill/>
        </p:spPr>
        <p:txBody>
          <a:bodyPr wrap="square" rtlCol="0">
            <a:spAutoFit/>
          </a:bodyPr>
          <a:lstStyle/>
          <a:p>
            <a:r>
              <a:rPr lang="en-US"/>
              <a:t>What links does this have to what you have already studied?</a:t>
            </a:r>
          </a:p>
        </p:txBody>
      </p:sp>
    </p:spTree>
    <p:extLst>
      <p:ext uri="{BB962C8B-B14F-4D97-AF65-F5344CB8AC3E}">
        <p14:creationId xmlns:p14="http://schemas.microsoft.com/office/powerpoint/2010/main" val="403654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bg/>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8611A-39E6-094B-BD8F-F3837D85ACD5}"/>
              </a:ext>
            </a:extLst>
          </p:cNvPr>
          <p:cNvSpPr>
            <a:spLocks noGrp="1"/>
          </p:cNvSpPr>
          <p:nvPr>
            <p:ph type="title"/>
          </p:nvPr>
        </p:nvSpPr>
        <p:spPr>
          <a:xfrm>
            <a:off x="6438122" y="964692"/>
            <a:ext cx="4793758" cy="1188720"/>
          </a:xfrm>
        </p:spPr>
        <p:txBody>
          <a:bodyPr vert="horz" lIns="182880" tIns="182880" rIns="182880" bIns="182880" rtlCol="0" anchor="ctr">
            <a:normAutofit/>
          </a:bodyPr>
          <a:lstStyle/>
          <a:p>
            <a:r>
              <a:rPr lang="en-US"/>
              <a:t>Symbols of shared views</a:t>
            </a:r>
          </a:p>
        </p:txBody>
      </p:sp>
      <p:sp>
        <p:nvSpPr>
          <p:cNvPr id="13" name="Rectangle 12">
            <a:extLst>
              <a:ext uri="{FF2B5EF4-FFF2-40B4-BE49-F238E27FC236}">
                <a16:creationId xmlns:a16="http://schemas.microsoft.com/office/drawing/2014/main" id="{ABF3EBB6-C787-48E6-BCE1-284518039D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167D9EA-4F2D-4879-914D-1E7897BD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313" y="321731"/>
            <a:ext cx="3208079" cy="36748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sign&#10;&#10;Description automatically generated">
            <a:extLst>
              <a:ext uri="{FF2B5EF4-FFF2-40B4-BE49-F238E27FC236}">
                <a16:creationId xmlns:a16="http://schemas.microsoft.com/office/drawing/2014/main" id="{DA91B799-ACD8-7444-802A-0B2B5A1D6F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7172" y="1265512"/>
            <a:ext cx="2880360" cy="1787285"/>
          </a:xfrm>
          <a:prstGeom prst="rect">
            <a:avLst/>
          </a:prstGeom>
        </p:spPr>
      </p:pic>
      <p:sp>
        <p:nvSpPr>
          <p:cNvPr id="17" name="Rectangle 16">
            <a:extLst>
              <a:ext uri="{FF2B5EF4-FFF2-40B4-BE49-F238E27FC236}">
                <a16:creationId xmlns:a16="http://schemas.microsoft.com/office/drawing/2014/main" id="{6AB3F8B9-3759-41C5-9FB1-4515C963AC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4322" y="321732"/>
            <a:ext cx="2111317" cy="272181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drawing of a face&#10;&#10;Description automatically generated">
            <a:extLst>
              <a:ext uri="{FF2B5EF4-FFF2-40B4-BE49-F238E27FC236}">
                <a16:creationId xmlns:a16="http://schemas.microsoft.com/office/drawing/2014/main" id="{B5FBD76C-1657-D74D-8D6D-AFD079A26D2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28150" y="795248"/>
            <a:ext cx="1783661" cy="1783661"/>
          </a:xfrm>
          <a:prstGeom prst="rect">
            <a:avLst/>
          </a:prstGeom>
        </p:spPr>
      </p:pic>
      <p:sp>
        <p:nvSpPr>
          <p:cNvPr id="19" name="Rectangle 18">
            <a:extLst>
              <a:ext uri="{FF2B5EF4-FFF2-40B4-BE49-F238E27FC236}">
                <a16:creationId xmlns:a16="http://schemas.microsoft.com/office/drawing/2014/main" id="{2EA7C8FD-63DF-4B8C-98F0-966C9DD3B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313" y="4157447"/>
            <a:ext cx="3208079" cy="23788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posing for the camera&#10;&#10;Description automatically generated">
            <a:extLst>
              <a:ext uri="{FF2B5EF4-FFF2-40B4-BE49-F238E27FC236}">
                <a16:creationId xmlns:a16="http://schemas.microsoft.com/office/drawing/2014/main" id="{AF570CEB-FD0B-3A45-9DE5-BB3F600D84F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7172" y="4536344"/>
            <a:ext cx="2880360" cy="1620202"/>
          </a:xfrm>
          <a:prstGeom prst="rect">
            <a:avLst/>
          </a:prstGeom>
        </p:spPr>
      </p:pic>
      <p:sp>
        <p:nvSpPr>
          <p:cNvPr id="21" name="Rectangle 20">
            <a:extLst>
              <a:ext uri="{FF2B5EF4-FFF2-40B4-BE49-F238E27FC236}">
                <a16:creationId xmlns:a16="http://schemas.microsoft.com/office/drawing/2014/main" id="{B9D23671-6844-4A17-B7E7-6FBE5835FD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4322" y="3227130"/>
            <a:ext cx="2111317" cy="28726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2D1AB445-0D73-2A44-9238-A9A49785311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28150" y="3647109"/>
            <a:ext cx="1783661" cy="2032662"/>
          </a:xfrm>
          <a:prstGeom prst="rect">
            <a:avLst/>
          </a:prstGeom>
        </p:spPr>
      </p:pic>
      <p:sp>
        <p:nvSpPr>
          <p:cNvPr id="7" name="TextBox 6">
            <a:extLst>
              <a:ext uri="{FF2B5EF4-FFF2-40B4-BE49-F238E27FC236}">
                <a16:creationId xmlns:a16="http://schemas.microsoft.com/office/drawing/2014/main" id="{14269E3D-2E03-FC45-8F8A-2B4E336065C3}"/>
              </a:ext>
            </a:extLst>
          </p:cNvPr>
          <p:cNvSpPr txBox="1"/>
          <p:nvPr/>
        </p:nvSpPr>
        <p:spPr>
          <a:xfrm>
            <a:off x="6438122" y="2475145"/>
            <a:ext cx="4793757" cy="3409259"/>
          </a:xfrm>
          <a:prstGeom prst="rect">
            <a:avLst/>
          </a:prstGeom>
        </p:spPr>
        <p:txBody>
          <a:bodyPr vert="horz" lIns="91440" tIns="45720" rIns="91440" bIns="45720" rtlCol="0">
            <a:normAutofit/>
          </a:bodyPr>
          <a:lstStyle/>
          <a:p>
            <a:pPr indent="-228600" defTabSz="914400">
              <a:spcBef>
                <a:spcPts val="1000"/>
              </a:spcBef>
              <a:buClr>
                <a:schemeClr val="accent2"/>
              </a:buClr>
              <a:buFont typeface="Arial" panose="020B0604020202020204" pitchFamily="34" charset="0"/>
              <a:buChar char="•"/>
            </a:pPr>
            <a:r>
              <a:rPr lang="en-US" sz="2400">
                <a:solidFill>
                  <a:schemeClr val="tx1">
                    <a:lumMod val="85000"/>
                    <a:lumOff val="15000"/>
                  </a:schemeClr>
                </a:solidFill>
              </a:rPr>
              <a:t>What do these symbols/slogans signify?</a:t>
            </a:r>
          </a:p>
          <a:p>
            <a:pPr indent="-228600" defTabSz="914400">
              <a:spcBef>
                <a:spcPts val="1000"/>
              </a:spcBef>
              <a:buClr>
                <a:schemeClr val="accent2"/>
              </a:buClr>
              <a:buFont typeface="Arial" panose="020B0604020202020204" pitchFamily="34" charset="0"/>
              <a:buChar char="•"/>
            </a:pPr>
            <a:endParaRPr lang="en-US" sz="2400">
              <a:solidFill>
                <a:schemeClr val="tx1">
                  <a:lumMod val="85000"/>
                  <a:lumOff val="15000"/>
                </a:schemeClr>
              </a:solidFill>
            </a:endParaRPr>
          </a:p>
          <a:p>
            <a:pPr indent="-228600" defTabSz="914400">
              <a:spcBef>
                <a:spcPts val="1000"/>
              </a:spcBef>
              <a:buClr>
                <a:schemeClr val="accent2"/>
              </a:buClr>
              <a:buFont typeface="Arial" panose="020B0604020202020204" pitchFamily="34" charset="0"/>
              <a:buChar char="•"/>
            </a:pPr>
            <a:r>
              <a:rPr lang="en-US" sz="2400">
                <a:solidFill>
                  <a:schemeClr val="tx1">
                    <a:lumMod val="85000"/>
                    <a:lumOff val="15000"/>
                  </a:schemeClr>
                </a:solidFill>
              </a:rPr>
              <a:t>What issues are held with each of them?</a:t>
            </a:r>
          </a:p>
        </p:txBody>
      </p:sp>
    </p:spTree>
    <p:extLst>
      <p:ext uri="{BB962C8B-B14F-4D97-AF65-F5344CB8AC3E}">
        <p14:creationId xmlns:p14="http://schemas.microsoft.com/office/powerpoint/2010/main" val="259756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B42FD-2341-4D74-B09F-918721539FB9}"/>
              </a:ext>
            </a:extLst>
          </p:cNvPr>
          <p:cNvSpPr>
            <a:spLocks noGrp="1"/>
          </p:cNvSpPr>
          <p:nvPr>
            <p:ph type="title"/>
          </p:nvPr>
        </p:nvSpPr>
        <p:spPr>
          <a:xfrm>
            <a:off x="2231136" y="413849"/>
            <a:ext cx="7729728" cy="1188720"/>
          </a:xfrm>
        </p:spPr>
        <p:txBody>
          <a:bodyPr/>
          <a:lstStyle/>
          <a:p>
            <a:r>
              <a:rPr lang="en-GB" dirty="0"/>
              <a:t>Health and safety in the classroom</a:t>
            </a:r>
          </a:p>
        </p:txBody>
      </p:sp>
      <p:sp>
        <p:nvSpPr>
          <p:cNvPr id="3" name="Content Placeholder 2">
            <a:extLst>
              <a:ext uri="{FF2B5EF4-FFF2-40B4-BE49-F238E27FC236}">
                <a16:creationId xmlns:a16="http://schemas.microsoft.com/office/drawing/2014/main" id="{7A8C50D7-312F-4337-9CC2-372592CE5D5E}"/>
              </a:ext>
            </a:extLst>
          </p:cNvPr>
          <p:cNvSpPr>
            <a:spLocks noGrp="1"/>
          </p:cNvSpPr>
          <p:nvPr>
            <p:ph idx="1"/>
          </p:nvPr>
        </p:nvSpPr>
        <p:spPr>
          <a:xfrm>
            <a:off x="679594" y="1873518"/>
            <a:ext cx="10832811" cy="4839665"/>
          </a:xfrm>
        </p:spPr>
        <p:txBody>
          <a:bodyPr vert="horz" lIns="91440" tIns="45720" rIns="91440" bIns="45720" rtlCol="0" anchor="t">
            <a:normAutofit fontScale="92500"/>
          </a:bodyPr>
          <a:lstStyle/>
          <a:p>
            <a:pPr marL="0" indent="0">
              <a:buNone/>
            </a:pPr>
            <a:r>
              <a:rPr lang="en-GB" sz="2400" dirty="0">
                <a:ea typeface="+mn-lt"/>
                <a:cs typeface="+mn-lt"/>
              </a:rPr>
              <a:t>•Please sanitise your hands as you enter the room, then take a wipe and wipe your desk down. The wipe should be put in the bin when you exit the room.</a:t>
            </a:r>
            <a:endParaRPr lang="en-GB" sz="2400" dirty="0"/>
          </a:p>
          <a:p>
            <a:pPr marL="0" indent="0">
              <a:buNone/>
            </a:pPr>
            <a:r>
              <a:rPr lang="en-GB" sz="2400" dirty="0">
                <a:ea typeface="+mn-lt"/>
                <a:cs typeface="+mn-lt"/>
              </a:rPr>
              <a:t>•Maintain social distance as you enter the room and take your desk. Your desk will be yours for the next 4 weeks at least.</a:t>
            </a:r>
            <a:endParaRPr lang="en-GB" sz="2400" dirty="0"/>
          </a:p>
          <a:p>
            <a:pPr marL="0" indent="0">
              <a:buNone/>
            </a:pPr>
            <a:r>
              <a:rPr lang="en-GB" sz="2400" dirty="0">
                <a:ea typeface="+mn-lt"/>
                <a:cs typeface="+mn-lt"/>
              </a:rPr>
              <a:t>•Do not move the furniture – especially the chairs</a:t>
            </a:r>
            <a:endParaRPr lang="en-GB" sz="2400" dirty="0"/>
          </a:p>
          <a:p>
            <a:pPr marL="0" indent="0">
              <a:buNone/>
            </a:pPr>
            <a:r>
              <a:rPr lang="en-GB" sz="2400" dirty="0">
                <a:ea typeface="+mn-lt"/>
                <a:cs typeface="+mn-lt"/>
              </a:rPr>
              <a:t>•Maintain social distancing in class</a:t>
            </a:r>
            <a:endParaRPr lang="en-GB" sz="2400" dirty="0"/>
          </a:p>
          <a:p>
            <a:pPr marL="0" indent="0">
              <a:buNone/>
            </a:pPr>
            <a:r>
              <a:rPr lang="en-GB" sz="2400" dirty="0">
                <a:ea typeface="+mn-lt"/>
                <a:cs typeface="+mn-lt"/>
              </a:rPr>
              <a:t>•Bring in some form of technology to use in lessons to write and submit work to be marked – make sure your tech has a good battery or that you bring a power pack (don’t bring leads).</a:t>
            </a:r>
            <a:endParaRPr lang="en-GB" sz="2400" dirty="0"/>
          </a:p>
          <a:p>
            <a:pPr marL="0" indent="0">
              <a:buNone/>
            </a:pPr>
            <a:r>
              <a:rPr lang="en-GB" sz="2400" dirty="0">
                <a:ea typeface="+mn-lt"/>
                <a:cs typeface="+mn-lt"/>
              </a:rPr>
              <a:t>•Windows will be open – if you are a person who gets cold please wear layers</a:t>
            </a:r>
          </a:p>
          <a:p>
            <a:pPr marL="0" indent="0">
              <a:buNone/>
            </a:pPr>
            <a:r>
              <a:rPr lang="en-GB" sz="2400" dirty="0">
                <a:ea typeface="+mn-lt"/>
                <a:cs typeface="+mn-lt"/>
              </a:rPr>
              <a:t>•If you are asked to use a computer please wipe down before and after use.</a:t>
            </a:r>
            <a:endParaRPr lang="en-GB" sz="2400"/>
          </a:p>
          <a:p>
            <a:pPr marL="0" indent="0">
              <a:buNone/>
            </a:pPr>
            <a:r>
              <a:rPr lang="en-GB" sz="2400" dirty="0">
                <a:ea typeface="+mn-lt"/>
                <a:cs typeface="+mn-lt"/>
              </a:rPr>
              <a:t>•No food or drink in the classroom (other than a bottle of water)</a:t>
            </a:r>
            <a:endParaRPr lang="en-GB" sz="2400" dirty="0"/>
          </a:p>
          <a:p>
            <a:endParaRPr lang="en-GB" sz="2400" dirty="0"/>
          </a:p>
        </p:txBody>
      </p:sp>
    </p:spTree>
    <p:extLst>
      <p:ext uri="{BB962C8B-B14F-4D97-AF65-F5344CB8AC3E}">
        <p14:creationId xmlns:p14="http://schemas.microsoft.com/office/powerpoint/2010/main" val="154089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A816DFB-8B0F-47B3-BC12-7B9F59B4EC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C1913-B4A8-6E42-8CCA-EFDC612B1652}"/>
              </a:ext>
            </a:extLst>
          </p:cNvPr>
          <p:cNvSpPr>
            <a:spLocks noGrp="1"/>
          </p:cNvSpPr>
          <p:nvPr>
            <p:ph type="title"/>
          </p:nvPr>
        </p:nvSpPr>
        <p:spPr>
          <a:xfrm>
            <a:off x="804672" y="1290025"/>
            <a:ext cx="4475892" cy="1188720"/>
          </a:xfrm>
          <a:solidFill>
            <a:srgbClr val="FFFFFF"/>
          </a:solidFill>
          <a:ln>
            <a:solidFill>
              <a:srgbClr val="404040"/>
            </a:solidFill>
          </a:ln>
        </p:spPr>
        <p:txBody>
          <a:bodyPr vert="horz" lIns="182880" tIns="182880" rIns="182880" bIns="182880" rtlCol="0" anchor="ctr">
            <a:normAutofit/>
          </a:bodyPr>
          <a:lstStyle/>
          <a:p>
            <a:r>
              <a:rPr lang="en-US" sz="2800"/>
              <a:t>A contemporay view</a:t>
            </a:r>
          </a:p>
        </p:txBody>
      </p:sp>
      <p:sp>
        <p:nvSpPr>
          <p:cNvPr id="4" name="Text Placeholder 3">
            <a:extLst>
              <a:ext uri="{FF2B5EF4-FFF2-40B4-BE49-F238E27FC236}">
                <a16:creationId xmlns:a16="http://schemas.microsoft.com/office/drawing/2014/main" id="{1455D55F-BF23-A846-9625-7DE8A234AAEE}"/>
              </a:ext>
            </a:extLst>
          </p:cNvPr>
          <p:cNvSpPr>
            <a:spLocks noGrp="1"/>
          </p:cNvSpPr>
          <p:nvPr>
            <p:ph type="body" sz="half" idx="2"/>
          </p:nvPr>
        </p:nvSpPr>
        <p:spPr>
          <a:xfrm>
            <a:off x="804672" y="2858703"/>
            <a:ext cx="4475892" cy="3042547"/>
          </a:xfrm>
        </p:spPr>
        <p:txBody>
          <a:bodyPr vert="horz" lIns="91440" tIns="45720" rIns="91440" bIns="45720" rtlCol="0">
            <a:normAutofit/>
          </a:bodyPr>
          <a:lstStyle/>
          <a:p>
            <a:pPr indent="-228600" algn="l">
              <a:buFont typeface="Arial" panose="020B0604020202020204" pitchFamily="34" charset="0"/>
              <a:buChar char="•"/>
            </a:pPr>
            <a:r>
              <a:rPr lang="en-US">
                <a:hlinkClick r:id="rId3"/>
              </a:rPr>
              <a:t>https://www.youtube.com/watch?v=fVEhBekLm9I</a:t>
            </a:r>
            <a:endParaRPr lang="en-US"/>
          </a:p>
          <a:p>
            <a:pPr indent="-228600" algn="l">
              <a:buFont typeface="Arial" panose="020B0604020202020204" pitchFamily="34" charset="0"/>
              <a:buChar char="•"/>
            </a:pPr>
            <a:endParaRPr lang="en-US"/>
          </a:p>
          <a:p>
            <a:pPr indent="-228600">
              <a:buFont typeface="Arial" panose="020B0604020202020204" pitchFamily="34" charset="0"/>
              <a:buChar char="•"/>
            </a:pPr>
            <a:r>
              <a:rPr lang="en-US" sz="2000"/>
              <a:t>Akala on Police and Protests</a:t>
            </a:r>
          </a:p>
        </p:txBody>
      </p:sp>
      <p:sp>
        <p:nvSpPr>
          <p:cNvPr id="12" name="Rectangle 11">
            <a:extLst>
              <a:ext uri="{FF2B5EF4-FFF2-40B4-BE49-F238E27FC236}">
                <a16:creationId xmlns:a16="http://schemas.microsoft.com/office/drawing/2014/main" id="{E87D435C-84AC-4E27-9CD3-0AAAF73EB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032" y="640080"/>
            <a:ext cx="481888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FA4C881-BF60-416C-A273-70541298E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7586" y="806357"/>
            <a:ext cx="4511266"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erson looking at the camera&#10;&#10;Description automatically generated">
            <a:extLst>
              <a:ext uri="{FF2B5EF4-FFF2-40B4-BE49-F238E27FC236}">
                <a16:creationId xmlns:a16="http://schemas.microsoft.com/office/drawing/2014/main" id="{3E062427-B7CF-B24D-995D-91564F9FC8BC}"/>
              </a:ext>
            </a:extLst>
          </p:cNvPr>
          <p:cNvPicPr>
            <a:picLocks noGrp="1" noChangeAspect="1"/>
          </p:cNvPicPr>
          <p:nvPr>
            <p:ph idx="1"/>
          </p:nvPr>
        </p:nvPicPr>
        <p:blipFill>
          <a:blip r:embed="rId4"/>
          <a:stretch>
            <a:fillRect/>
          </a:stretch>
        </p:blipFill>
        <p:spPr>
          <a:xfrm>
            <a:off x="7064692" y="1190881"/>
            <a:ext cx="4159568" cy="4159568"/>
          </a:xfrm>
          <a:prstGeom prst="rect">
            <a:avLst/>
          </a:prstGeom>
        </p:spPr>
      </p:pic>
    </p:spTree>
    <p:extLst>
      <p:ext uri="{BB962C8B-B14F-4D97-AF65-F5344CB8AC3E}">
        <p14:creationId xmlns:p14="http://schemas.microsoft.com/office/powerpoint/2010/main" val="3241647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4AD92-3A93-4515-AAC1-2105E042B90A}"/>
              </a:ext>
            </a:extLst>
          </p:cNvPr>
          <p:cNvSpPr>
            <a:spLocks noGrp="1"/>
          </p:cNvSpPr>
          <p:nvPr>
            <p:ph type="title"/>
          </p:nvPr>
        </p:nvSpPr>
        <p:spPr>
          <a:xfrm>
            <a:off x="334901" y="385572"/>
            <a:ext cx="4141850" cy="1627792"/>
          </a:xfrm>
        </p:spPr>
        <p:txBody>
          <a:bodyPr vert="horz" lIns="274320" tIns="182880" rIns="274320" bIns="182880" rtlCol="0" anchor="ctr" anchorCtr="1">
            <a:normAutofit fontScale="90000"/>
          </a:bodyPr>
          <a:lstStyle/>
          <a:p>
            <a:r>
              <a:rPr lang="en-US"/>
              <a:t>Poverty, inequality &amp; Race </a:t>
            </a:r>
            <a:r>
              <a:rPr lang="en-US" dirty="0"/>
              <a:t>– how might Marxists view this?</a:t>
            </a:r>
          </a:p>
        </p:txBody>
      </p:sp>
      <p:sp>
        <p:nvSpPr>
          <p:cNvPr id="6" name="TextBox 5">
            <a:extLst>
              <a:ext uri="{FF2B5EF4-FFF2-40B4-BE49-F238E27FC236}">
                <a16:creationId xmlns:a16="http://schemas.microsoft.com/office/drawing/2014/main" id="{4117D078-D4F1-B34E-8D17-9585D52CBD99}"/>
              </a:ext>
            </a:extLst>
          </p:cNvPr>
          <p:cNvSpPr txBox="1"/>
          <p:nvPr/>
        </p:nvSpPr>
        <p:spPr>
          <a:xfrm>
            <a:off x="334901" y="2357610"/>
            <a:ext cx="4787942" cy="923330"/>
          </a:xfrm>
          <a:prstGeom prst="rect">
            <a:avLst/>
          </a:prstGeom>
          <a:noFill/>
        </p:spPr>
        <p:txBody>
          <a:bodyPr wrap="square" rtlCol="0">
            <a:spAutoFit/>
          </a:bodyPr>
          <a:lstStyle/>
          <a:p>
            <a:r>
              <a:rPr lang="en-US"/>
              <a:t>Neo-Marxists such as Stuart Hall and Paul Gilroy have made a number of key arguments about this since the 1970s</a:t>
            </a:r>
          </a:p>
        </p:txBody>
      </p:sp>
      <p:sp>
        <p:nvSpPr>
          <p:cNvPr id="7" name="Rectangle 6">
            <a:extLst>
              <a:ext uri="{FF2B5EF4-FFF2-40B4-BE49-F238E27FC236}">
                <a16:creationId xmlns:a16="http://schemas.microsoft.com/office/drawing/2014/main" id="{CDE5FF21-5C83-CB40-B4AC-511A838BA115}"/>
              </a:ext>
            </a:extLst>
          </p:cNvPr>
          <p:cNvSpPr/>
          <p:nvPr/>
        </p:nvSpPr>
        <p:spPr>
          <a:xfrm>
            <a:off x="5559846" y="582203"/>
            <a:ext cx="6096000" cy="2862322"/>
          </a:xfrm>
          <a:prstGeom prst="rect">
            <a:avLst/>
          </a:prstGeom>
          <a:solidFill>
            <a:schemeClr val="accent5">
              <a:lumMod val="60000"/>
              <a:lumOff val="40000"/>
            </a:schemeClr>
          </a:solidFill>
        </p:spPr>
        <p:txBody>
          <a:bodyPr>
            <a:spAutoFit/>
          </a:bodyPr>
          <a:lstStyle/>
          <a:p>
            <a:r>
              <a:rPr lang="en-GB">
                <a:solidFill>
                  <a:srgbClr val="011010"/>
                </a:solidFill>
                <a:latin typeface="inherit"/>
              </a:rPr>
              <a:t>Neo-Marxists recognised that working-class criminals made an active choice to break the law.</a:t>
            </a:r>
            <a:br>
              <a:rPr lang="en-GB">
                <a:solidFill>
                  <a:srgbClr val="011010"/>
                </a:solidFill>
                <a:latin typeface="inherit"/>
              </a:rPr>
            </a:br>
            <a:endParaRPr lang="en-GB">
              <a:solidFill>
                <a:srgbClr val="011010"/>
              </a:solidFill>
              <a:latin typeface="inherit"/>
            </a:endParaRPr>
          </a:p>
          <a:p>
            <a:r>
              <a:rPr lang="en-GB">
                <a:solidFill>
                  <a:srgbClr val="011010"/>
                </a:solidFill>
                <a:latin typeface="inherit"/>
              </a:rPr>
              <a:t>However, they argued that sometimes this was a positive political act against the bourgeoisie: e.g. the Black Panthers – a radical black rights group in the US in the 1960s and 1970s who did engage in criminal activity in the course of their political activism.  This neo-Marxist approach to crime and deviance became known as </a:t>
            </a:r>
            <a:r>
              <a:rPr lang="en-GB" b="1">
                <a:solidFill>
                  <a:srgbClr val="011010"/>
                </a:solidFill>
                <a:latin typeface="inherit"/>
              </a:rPr>
              <a:t>critical criminology </a:t>
            </a:r>
            <a:r>
              <a:rPr lang="en-GB">
                <a:solidFill>
                  <a:srgbClr val="011010"/>
                </a:solidFill>
                <a:latin typeface="inherit"/>
              </a:rPr>
              <a:t>or, sometimes, radical criminology.</a:t>
            </a:r>
            <a:endParaRPr lang="en-GB" b="0" i="0" u="none" strike="noStrike">
              <a:solidFill>
                <a:srgbClr val="011010"/>
              </a:solidFill>
              <a:effectLst/>
              <a:latin typeface="inherit"/>
            </a:endParaRPr>
          </a:p>
        </p:txBody>
      </p:sp>
      <p:sp>
        <p:nvSpPr>
          <p:cNvPr id="13" name="TextBox 12">
            <a:extLst>
              <a:ext uri="{FF2B5EF4-FFF2-40B4-BE49-F238E27FC236}">
                <a16:creationId xmlns:a16="http://schemas.microsoft.com/office/drawing/2014/main" id="{52C45C83-0BF0-3942-BBD1-73714AB017FC}"/>
              </a:ext>
            </a:extLst>
          </p:cNvPr>
          <p:cNvSpPr txBox="1"/>
          <p:nvPr/>
        </p:nvSpPr>
        <p:spPr>
          <a:xfrm>
            <a:off x="512284" y="4417765"/>
            <a:ext cx="6283287" cy="1754326"/>
          </a:xfrm>
          <a:prstGeom prst="rect">
            <a:avLst/>
          </a:prstGeom>
          <a:noFill/>
        </p:spPr>
        <p:txBody>
          <a:bodyPr wrap="square" rtlCol="0">
            <a:spAutoFit/>
          </a:bodyPr>
          <a:lstStyle/>
          <a:p>
            <a:r>
              <a:rPr lang="en-US" b="1"/>
              <a:t>What perceptions are there of protests?</a:t>
            </a:r>
          </a:p>
          <a:p>
            <a:endParaRPr lang="en-US" b="1"/>
          </a:p>
          <a:p>
            <a:endParaRPr lang="en-US" b="1"/>
          </a:p>
          <a:p>
            <a:r>
              <a:rPr lang="en-US" b="1"/>
              <a:t>Do you think that protests help to improve scenarios?</a:t>
            </a:r>
          </a:p>
          <a:p>
            <a:endParaRPr lang="en-US" b="1"/>
          </a:p>
          <a:p>
            <a:endParaRPr lang="en-US" b="1"/>
          </a:p>
        </p:txBody>
      </p:sp>
      <p:pic>
        <p:nvPicPr>
          <p:cNvPr id="14" name="Picture 13">
            <a:extLst>
              <a:ext uri="{FF2B5EF4-FFF2-40B4-BE49-F238E27FC236}">
                <a16:creationId xmlns:a16="http://schemas.microsoft.com/office/drawing/2014/main" id="{74ED828A-FADC-C047-9A6A-4DC126B50A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45022" y="3178367"/>
            <a:ext cx="5147827" cy="3430544"/>
          </a:xfrm>
          <a:prstGeom prst="rect">
            <a:avLst/>
          </a:prstGeom>
        </p:spPr>
      </p:pic>
    </p:spTree>
    <p:extLst>
      <p:ext uri="{BB962C8B-B14F-4D97-AF65-F5344CB8AC3E}">
        <p14:creationId xmlns:p14="http://schemas.microsoft.com/office/powerpoint/2010/main" val="285805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A816DFB-8B0F-47B3-BC12-7B9F59B4EC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F59E93-6EA7-4B4D-841F-5C8E88122B9C}"/>
              </a:ext>
            </a:extLst>
          </p:cNvPr>
          <p:cNvSpPr>
            <a:spLocks noGrp="1"/>
          </p:cNvSpPr>
          <p:nvPr>
            <p:ph type="title"/>
          </p:nvPr>
        </p:nvSpPr>
        <p:spPr>
          <a:xfrm>
            <a:off x="804672" y="1290025"/>
            <a:ext cx="4475892" cy="1188720"/>
          </a:xfrm>
          <a:solidFill>
            <a:srgbClr val="FFFFFF"/>
          </a:solidFill>
          <a:ln>
            <a:solidFill>
              <a:srgbClr val="404040"/>
            </a:solidFill>
          </a:ln>
        </p:spPr>
        <p:txBody>
          <a:bodyPr>
            <a:normAutofit/>
          </a:bodyPr>
          <a:lstStyle/>
          <a:p>
            <a:r>
              <a:rPr lang="en-GB">
                <a:solidFill>
                  <a:srgbClr val="262626"/>
                </a:solidFill>
              </a:rPr>
              <a:t>Left realist explanations</a:t>
            </a:r>
          </a:p>
        </p:txBody>
      </p:sp>
      <p:sp>
        <p:nvSpPr>
          <p:cNvPr id="6" name="Content Placeholder 5">
            <a:extLst>
              <a:ext uri="{FF2B5EF4-FFF2-40B4-BE49-F238E27FC236}">
                <a16:creationId xmlns:a16="http://schemas.microsoft.com/office/drawing/2014/main" id="{A9FA72A9-D2F2-BF4A-B8BC-F087E8529237}"/>
              </a:ext>
            </a:extLst>
          </p:cNvPr>
          <p:cNvSpPr>
            <a:spLocks noGrp="1"/>
          </p:cNvSpPr>
          <p:nvPr>
            <p:ph idx="1"/>
          </p:nvPr>
        </p:nvSpPr>
        <p:spPr>
          <a:xfrm>
            <a:off x="540267" y="2755584"/>
            <a:ext cx="5075428" cy="3567497"/>
          </a:xfrm>
        </p:spPr>
        <p:txBody>
          <a:bodyPr>
            <a:normAutofit/>
          </a:bodyPr>
          <a:lstStyle/>
          <a:p>
            <a:pPr>
              <a:lnSpc>
                <a:spcPct val="90000"/>
              </a:lnSpc>
            </a:pPr>
            <a:r>
              <a:rPr lang="en-GB">
                <a:solidFill>
                  <a:srgbClr val="FFFFFF"/>
                </a:solidFill>
              </a:rPr>
              <a:t>Lea and Young (1993) argue that ethnic differences in the statistics reflect real differences in the levels of offending by different ethnic groups.</a:t>
            </a:r>
          </a:p>
          <a:p>
            <a:pPr>
              <a:lnSpc>
                <a:spcPct val="90000"/>
              </a:lnSpc>
            </a:pPr>
            <a:r>
              <a:rPr lang="en-GB">
                <a:solidFill>
                  <a:srgbClr val="FFFFFF"/>
                </a:solidFill>
              </a:rPr>
              <a:t>Racism has led to the marginalisation and economic exclusion of ethnic minorities, who face higher levels of unemployment, poverty and poor housing.</a:t>
            </a:r>
          </a:p>
          <a:p>
            <a:pPr>
              <a:lnSpc>
                <a:spcPct val="90000"/>
              </a:lnSpc>
            </a:pPr>
            <a:r>
              <a:rPr lang="en-GB">
                <a:solidFill>
                  <a:srgbClr val="FFFFFF"/>
                </a:solidFill>
              </a:rPr>
              <a:t>A response to this is delinquent subcultures e.g. gangs.</a:t>
            </a:r>
          </a:p>
          <a:p>
            <a:pPr>
              <a:lnSpc>
                <a:spcPct val="90000"/>
              </a:lnSpc>
            </a:pPr>
            <a:r>
              <a:rPr lang="en-GB">
                <a:solidFill>
                  <a:srgbClr val="FFFFFF"/>
                </a:solidFill>
              </a:rPr>
              <a:t>They don’t think discriminatory policing explains the whole picture e.g. 90% of crimes are reported to the police not found by them. </a:t>
            </a:r>
          </a:p>
        </p:txBody>
      </p:sp>
      <p:sp>
        <p:nvSpPr>
          <p:cNvPr id="21" name="Rectangle 20">
            <a:extLst>
              <a:ext uri="{FF2B5EF4-FFF2-40B4-BE49-F238E27FC236}">
                <a16:creationId xmlns:a16="http://schemas.microsoft.com/office/drawing/2014/main" id="{E87D435C-84AC-4E27-9CD3-0AAAF73EB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032" y="640080"/>
            <a:ext cx="481888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FA4C881-BF60-416C-A273-70541298E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7586" y="806357"/>
            <a:ext cx="4511266"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392F3C1-AEC7-5F48-BD2A-FD366F30B9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00903" y="2006286"/>
            <a:ext cx="4664632" cy="2845425"/>
          </a:xfrm>
          <a:prstGeom prst="rect">
            <a:avLst/>
          </a:prstGeom>
        </p:spPr>
      </p:pic>
    </p:spTree>
    <p:extLst>
      <p:ext uri="{BB962C8B-B14F-4D97-AF65-F5344CB8AC3E}">
        <p14:creationId xmlns:p14="http://schemas.microsoft.com/office/powerpoint/2010/main" val="3236708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97950-408F-48D3-AA44-2AF12AA36B33}"/>
              </a:ext>
            </a:extLst>
          </p:cNvPr>
          <p:cNvSpPr>
            <a:spLocks noGrp="1"/>
          </p:cNvSpPr>
          <p:nvPr>
            <p:ph type="title"/>
          </p:nvPr>
        </p:nvSpPr>
        <p:spPr/>
        <p:txBody>
          <a:bodyPr>
            <a:normAutofit fontScale="90000"/>
          </a:bodyPr>
          <a:lstStyle/>
          <a:p>
            <a:r>
              <a:rPr lang="en-GB" dirty="0"/>
              <a:t>How else might </a:t>
            </a:r>
            <a:r>
              <a:rPr lang="en-GB"/>
              <a:t>the ethnic differences in offending, arrest and prosecution </a:t>
            </a:r>
            <a:r>
              <a:rPr lang="en-GB" dirty="0"/>
              <a:t>sociology?</a:t>
            </a:r>
          </a:p>
        </p:txBody>
      </p:sp>
      <p:sp>
        <p:nvSpPr>
          <p:cNvPr id="3" name="Content Placeholder 2">
            <a:extLst>
              <a:ext uri="{FF2B5EF4-FFF2-40B4-BE49-F238E27FC236}">
                <a16:creationId xmlns:a16="http://schemas.microsoft.com/office/drawing/2014/main" id="{5D30B647-663E-4E84-BA28-B0DADFD485C3}"/>
              </a:ext>
            </a:extLst>
          </p:cNvPr>
          <p:cNvSpPr>
            <a:spLocks noGrp="1"/>
          </p:cNvSpPr>
          <p:nvPr>
            <p:ph idx="1"/>
          </p:nvPr>
        </p:nvSpPr>
        <p:spPr>
          <a:xfrm>
            <a:off x="1449900" y="2424980"/>
            <a:ext cx="10011171" cy="3101983"/>
          </a:xfrm>
        </p:spPr>
        <p:txBody>
          <a:bodyPr>
            <a:normAutofit fontScale="92500" lnSpcReduction="10000"/>
          </a:bodyPr>
          <a:lstStyle/>
          <a:p>
            <a:r>
              <a:rPr lang="en-GB" sz="3200" dirty="0"/>
              <a:t>Education </a:t>
            </a:r>
            <a:r>
              <a:rPr lang="en-GB" sz="3200"/>
              <a:t>– underachievement of certain groups</a:t>
            </a:r>
          </a:p>
          <a:p>
            <a:r>
              <a:rPr lang="en-GB" sz="3200"/>
              <a:t>Cultural memory – should statues of people linked to slavery be taken down?</a:t>
            </a:r>
          </a:p>
          <a:p>
            <a:r>
              <a:rPr lang="en-GB" sz="3200"/>
              <a:t>Family – New Right views of rates of single parenthood</a:t>
            </a:r>
          </a:p>
          <a:p>
            <a:r>
              <a:rPr lang="en-GB" sz="3200"/>
              <a:t>Poverty – racism in wider society leading to BAME groups ending up in low paid roles.</a:t>
            </a:r>
            <a:endParaRPr lang="en-GB" sz="3200" dirty="0"/>
          </a:p>
          <a:p>
            <a:endParaRPr lang="en-GB" dirty="0"/>
          </a:p>
        </p:txBody>
      </p:sp>
      <p:sp>
        <p:nvSpPr>
          <p:cNvPr id="4" name="TextBox 3">
            <a:extLst>
              <a:ext uri="{FF2B5EF4-FFF2-40B4-BE49-F238E27FC236}">
                <a16:creationId xmlns:a16="http://schemas.microsoft.com/office/drawing/2014/main" id="{0FD83451-A2BC-4C80-A05A-3A5DCD7EE4C5}"/>
              </a:ext>
            </a:extLst>
          </p:cNvPr>
          <p:cNvSpPr txBox="1"/>
          <p:nvPr/>
        </p:nvSpPr>
        <p:spPr>
          <a:xfrm>
            <a:off x="417250" y="6303146"/>
            <a:ext cx="11610743" cy="400110"/>
          </a:xfrm>
          <a:prstGeom prst="rect">
            <a:avLst/>
          </a:prstGeom>
          <a:noFill/>
        </p:spPr>
        <p:txBody>
          <a:bodyPr wrap="none" rtlCol="0">
            <a:spAutoFit/>
          </a:bodyPr>
          <a:lstStyle/>
          <a:p>
            <a:r>
              <a:rPr lang="en-GB" sz="2000" dirty="0"/>
              <a:t>This just goes to show that Sociology can be found everywhere in life – you just need to know where to look!</a:t>
            </a:r>
          </a:p>
        </p:txBody>
      </p:sp>
    </p:spTree>
    <p:extLst>
      <p:ext uri="{BB962C8B-B14F-4D97-AF65-F5344CB8AC3E}">
        <p14:creationId xmlns:p14="http://schemas.microsoft.com/office/powerpoint/2010/main" val="830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Lessons at home</a:t>
            </a:r>
          </a:p>
        </p:txBody>
      </p:sp>
      <p:sp>
        <p:nvSpPr>
          <p:cNvPr id="3" name="Content Placeholder 2"/>
          <p:cNvSpPr>
            <a:spLocks noGrp="1"/>
          </p:cNvSpPr>
          <p:nvPr>
            <p:ph idx="1"/>
          </p:nvPr>
        </p:nvSpPr>
        <p:spPr>
          <a:xfrm>
            <a:off x="596968" y="2638044"/>
            <a:ext cx="10814450" cy="3762995"/>
          </a:xfrm>
        </p:spPr>
        <p:txBody>
          <a:bodyPr vert="horz" lIns="91440" tIns="45720" rIns="91440" bIns="45720" rtlCol="0" anchor="t">
            <a:normAutofit/>
          </a:bodyPr>
          <a:lstStyle/>
          <a:p>
            <a:pPr marL="0" indent="0">
              <a:buNone/>
            </a:pPr>
            <a:r>
              <a:rPr lang="en-GB" sz="2400" dirty="0">
                <a:ea typeface="+mn-lt"/>
                <a:cs typeface="+mn-lt"/>
              </a:rPr>
              <a:t>•Join the lesson on time via Teams</a:t>
            </a:r>
            <a:endParaRPr lang="en-GB" sz="2400" dirty="0"/>
          </a:p>
          <a:p>
            <a:pPr marL="0" indent="0">
              <a:buNone/>
            </a:pPr>
            <a:r>
              <a:rPr lang="en-GB" sz="2400" dirty="0">
                <a:ea typeface="+mn-lt"/>
                <a:cs typeface="+mn-lt"/>
              </a:rPr>
              <a:t>•Have you mic muted as you join the lesson</a:t>
            </a:r>
            <a:endParaRPr lang="en-GB" sz="2400" dirty="0"/>
          </a:p>
          <a:p>
            <a:pPr marL="0" indent="0">
              <a:buNone/>
            </a:pPr>
            <a:r>
              <a:rPr lang="en-GB" sz="2400" dirty="0">
                <a:ea typeface="+mn-lt"/>
                <a:cs typeface="+mn-lt"/>
              </a:rPr>
              <a:t>•Have your video on with an appropriate background</a:t>
            </a:r>
            <a:endParaRPr lang="en-GB" sz="2400" dirty="0"/>
          </a:p>
          <a:p>
            <a:pPr marL="0" indent="0">
              <a:buNone/>
            </a:pPr>
            <a:r>
              <a:rPr lang="en-GB" sz="2400" dirty="0">
                <a:ea typeface="+mn-lt"/>
                <a:cs typeface="+mn-lt"/>
              </a:rPr>
              <a:t>•Make sure you are wearing appropriate clothing</a:t>
            </a:r>
            <a:endParaRPr lang="en-GB" sz="2400" dirty="0"/>
          </a:p>
          <a:p>
            <a:pPr marL="0" indent="0">
              <a:buNone/>
            </a:pPr>
            <a:r>
              <a:rPr lang="en-GB" sz="2400" dirty="0">
                <a:ea typeface="+mn-lt"/>
                <a:cs typeface="+mn-lt"/>
              </a:rPr>
              <a:t>•So that you can join in on the chat, try to have a phone (having joined teams) on alongside your laptop/tablet so that you can see this</a:t>
            </a:r>
            <a:endParaRPr lang="en-GB" sz="2400" dirty="0"/>
          </a:p>
          <a:p>
            <a:pPr marL="0" indent="0">
              <a:buNone/>
            </a:pPr>
            <a:r>
              <a:rPr lang="en-GB" sz="2400" dirty="0">
                <a:ea typeface="+mn-lt"/>
                <a:cs typeface="+mn-lt"/>
              </a:rPr>
              <a:t>•There will be targeted questions, tasks to complete and your work will be checked at the end of the lesson.</a:t>
            </a:r>
            <a:endParaRPr lang="en-GB" sz="2400" dirty="0"/>
          </a:p>
          <a:p>
            <a:endParaRPr lang="en-GB" sz="2400" dirty="0"/>
          </a:p>
        </p:txBody>
      </p:sp>
    </p:spTree>
    <p:extLst>
      <p:ext uri="{BB962C8B-B14F-4D97-AF65-F5344CB8AC3E}">
        <p14:creationId xmlns:p14="http://schemas.microsoft.com/office/powerpoint/2010/main" val="394676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43CE0-E6D6-497F-A195-6B4E76FD1C92}"/>
              </a:ext>
            </a:extLst>
          </p:cNvPr>
          <p:cNvSpPr>
            <a:spLocks noGrp="1"/>
          </p:cNvSpPr>
          <p:nvPr>
            <p:ph type="title"/>
          </p:nvPr>
        </p:nvSpPr>
        <p:spPr/>
        <p:txBody>
          <a:bodyPr/>
          <a:lstStyle/>
          <a:p>
            <a:r>
              <a:rPr lang="en-GB" dirty="0"/>
              <a:t>expectations</a:t>
            </a:r>
          </a:p>
        </p:txBody>
      </p:sp>
      <p:sp>
        <p:nvSpPr>
          <p:cNvPr id="3" name="Content Placeholder 2">
            <a:extLst>
              <a:ext uri="{FF2B5EF4-FFF2-40B4-BE49-F238E27FC236}">
                <a16:creationId xmlns:a16="http://schemas.microsoft.com/office/drawing/2014/main" id="{BB044827-2314-4A72-987B-F0479D16337B}"/>
              </a:ext>
            </a:extLst>
          </p:cNvPr>
          <p:cNvSpPr>
            <a:spLocks noGrp="1"/>
          </p:cNvSpPr>
          <p:nvPr>
            <p:ph idx="1"/>
          </p:nvPr>
        </p:nvSpPr>
        <p:spPr>
          <a:xfrm>
            <a:off x="394992" y="2638044"/>
            <a:ext cx="11181679" cy="3597742"/>
          </a:xfrm>
        </p:spPr>
        <p:txBody>
          <a:bodyPr vert="horz" lIns="91440" tIns="45720" rIns="91440" bIns="45720" rtlCol="0" anchor="t">
            <a:normAutofit/>
          </a:bodyPr>
          <a:lstStyle/>
          <a:p>
            <a:pPr marL="0" indent="0">
              <a:buNone/>
            </a:pPr>
            <a:r>
              <a:rPr lang="en-GB" sz="2400" dirty="0">
                <a:ea typeface="+mn-lt"/>
                <a:cs typeface="+mn-lt"/>
              </a:rPr>
              <a:t>•Please bring the relevant booklet and equipment to all lessons (we will not be lending pens or paper)</a:t>
            </a:r>
            <a:endParaRPr lang="en-GB" sz="2400" dirty="0"/>
          </a:p>
          <a:p>
            <a:pPr marL="0" indent="0">
              <a:buNone/>
            </a:pPr>
            <a:r>
              <a:rPr lang="en-GB" sz="2400" dirty="0">
                <a:ea typeface="+mn-lt"/>
                <a:cs typeface="+mn-lt"/>
              </a:rPr>
              <a:t>•Ensure prep work is either brought to lesson (if we’ve asked you to do in your booklet) or uploaded to the assignment area on Teams before the lesson.</a:t>
            </a:r>
            <a:endParaRPr lang="en-GB" sz="2400" dirty="0"/>
          </a:p>
          <a:p>
            <a:pPr marL="0" indent="0">
              <a:buNone/>
            </a:pPr>
            <a:r>
              <a:rPr lang="en-GB" sz="2400" dirty="0">
                <a:ea typeface="+mn-lt"/>
                <a:cs typeface="+mn-lt"/>
              </a:rPr>
              <a:t>•Arrive promptly to the lesson having been to the toilet beforehand</a:t>
            </a:r>
            <a:endParaRPr lang="en-GB" sz="2400" dirty="0"/>
          </a:p>
          <a:p>
            <a:r>
              <a:rPr lang="en-GB" sz="2400" dirty="0"/>
              <a:t>Every bit of work you do this year counts – think about what happened this year – as we don't know what will happen to exams</a:t>
            </a:r>
          </a:p>
          <a:p>
            <a:endParaRPr lang="en-GB" sz="2400" dirty="0"/>
          </a:p>
        </p:txBody>
      </p:sp>
    </p:spTree>
    <p:extLst>
      <p:ext uri="{BB962C8B-B14F-4D97-AF65-F5344CB8AC3E}">
        <p14:creationId xmlns:p14="http://schemas.microsoft.com/office/powerpoint/2010/main" val="2360833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322041"/>
            <a:ext cx="7729728" cy="766407"/>
          </a:xfrm>
        </p:spPr>
        <p:txBody>
          <a:bodyPr/>
          <a:lstStyle/>
          <a:p>
            <a:r>
              <a:rPr lang="en-GB" dirty="0"/>
              <a:t>CONTENT OF COURSE THIS YEAR</a:t>
            </a:r>
          </a:p>
        </p:txBody>
      </p:sp>
      <p:graphicFrame>
        <p:nvGraphicFramePr>
          <p:cNvPr id="4" name="Table 4">
            <a:extLst>
              <a:ext uri="{FF2B5EF4-FFF2-40B4-BE49-F238E27FC236}">
                <a16:creationId xmlns:a16="http://schemas.microsoft.com/office/drawing/2014/main" id="{4E259A06-DB50-4697-AB10-6EBED43DD8FE}"/>
              </a:ext>
            </a:extLst>
          </p:cNvPr>
          <p:cNvGraphicFramePr>
            <a:graphicFrameLocks noGrp="1"/>
          </p:cNvGraphicFramePr>
          <p:nvPr>
            <p:ph idx="1"/>
            <p:extLst>
              <p:ext uri="{D42A27DB-BD31-4B8C-83A1-F6EECF244321}">
                <p14:modId xmlns:p14="http://schemas.microsoft.com/office/powerpoint/2010/main" val="1716338879"/>
              </p:ext>
            </p:extLst>
          </p:nvPr>
        </p:nvGraphicFramePr>
        <p:xfrm>
          <a:off x="293783" y="1110867"/>
          <a:ext cx="11471828" cy="5693149"/>
        </p:xfrm>
        <a:graphic>
          <a:graphicData uri="http://schemas.openxmlformats.org/drawingml/2006/table">
            <a:tbl>
              <a:tblPr firstRow="1" bandRow="1">
                <a:tableStyleId>{5C22544A-7EE6-4342-B048-85BDC9FD1C3A}</a:tableStyleId>
              </a:tblPr>
              <a:tblGrid>
                <a:gridCol w="2867957">
                  <a:extLst>
                    <a:ext uri="{9D8B030D-6E8A-4147-A177-3AD203B41FA5}">
                      <a16:colId xmlns:a16="http://schemas.microsoft.com/office/drawing/2014/main" val="39985016"/>
                    </a:ext>
                  </a:extLst>
                </a:gridCol>
                <a:gridCol w="2867957">
                  <a:extLst>
                    <a:ext uri="{9D8B030D-6E8A-4147-A177-3AD203B41FA5}">
                      <a16:colId xmlns:a16="http://schemas.microsoft.com/office/drawing/2014/main" val="2542230147"/>
                    </a:ext>
                  </a:extLst>
                </a:gridCol>
                <a:gridCol w="2867957">
                  <a:extLst>
                    <a:ext uri="{9D8B030D-6E8A-4147-A177-3AD203B41FA5}">
                      <a16:colId xmlns:a16="http://schemas.microsoft.com/office/drawing/2014/main" val="2521618775"/>
                    </a:ext>
                  </a:extLst>
                </a:gridCol>
                <a:gridCol w="2867957">
                  <a:extLst>
                    <a:ext uri="{9D8B030D-6E8A-4147-A177-3AD203B41FA5}">
                      <a16:colId xmlns:a16="http://schemas.microsoft.com/office/drawing/2014/main" val="748073470"/>
                    </a:ext>
                  </a:extLst>
                </a:gridCol>
              </a:tblGrid>
              <a:tr h="477397">
                <a:tc>
                  <a:txBody>
                    <a:bodyPr/>
                    <a:lstStyle/>
                    <a:p>
                      <a:r>
                        <a:rPr lang="en-GB" dirty="0"/>
                        <a:t>Groups: E, G (2.25 split)</a:t>
                      </a:r>
                    </a:p>
                  </a:txBody>
                  <a:tcPr/>
                </a:tc>
                <a:tc>
                  <a:txBody>
                    <a:bodyPr/>
                    <a:lstStyle/>
                    <a:p>
                      <a:r>
                        <a:rPr lang="en-GB" dirty="0"/>
                        <a:t>Group B (2.25 split)</a:t>
                      </a:r>
                    </a:p>
                  </a:txBody>
                  <a:tcPr/>
                </a:tc>
                <a:tc>
                  <a:txBody>
                    <a:bodyPr/>
                    <a:lstStyle/>
                    <a:p>
                      <a:r>
                        <a:rPr lang="en-GB" dirty="0"/>
                        <a:t>Group C, D (1.5/3 split)</a:t>
                      </a:r>
                    </a:p>
                  </a:txBody>
                  <a:tcPr/>
                </a:tc>
                <a:tc>
                  <a:txBody>
                    <a:bodyPr/>
                    <a:lstStyle/>
                    <a:p>
                      <a:pPr lvl="0">
                        <a:buNone/>
                      </a:pPr>
                      <a:r>
                        <a:rPr lang="en-GB" dirty="0"/>
                        <a:t>Group A</a:t>
                      </a:r>
                    </a:p>
                  </a:txBody>
                  <a:tcPr/>
                </a:tc>
                <a:extLst>
                  <a:ext uri="{0D108BD9-81ED-4DB2-BD59-A6C34878D82A}">
                    <a16:rowId xmlns:a16="http://schemas.microsoft.com/office/drawing/2014/main" val="3302016304"/>
                  </a:ext>
                </a:extLst>
              </a:tr>
              <a:tr h="370840">
                <a:tc>
                  <a:txBody>
                    <a:bodyPr/>
                    <a:lstStyle/>
                    <a:p>
                      <a:r>
                        <a:rPr lang="en-GB" dirty="0"/>
                        <a:t>Sarah for Stratification + Theory and Methods. </a:t>
                      </a:r>
                    </a:p>
                    <a:p>
                      <a:pPr lvl="0">
                        <a:buNone/>
                      </a:pPr>
                      <a:endParaRPr lang="en-GB" dirty="0"/>
                    </a:p>
                    <a:p>
                      <a:pPr lvl="0">
                        <a:buNone/>
                      </a:pPr>
                      <a:r>
                        <a:rPr lang="en-GB" dirty="0"/>
                        <a:t>Strat Mock: After Feb half term</a:t>
                      </a:r>
                    </a:p>
                    <a:p>
                      <a:pPr lvl="0">
                        <a:buNone/>
                      </a:pPr>
                      <a:endParaRPr lang="en-GB" dirty="0"/>
                    </a:p>
                    <a:p>
                      <a:pPr lvl="0">
                        <a:buNone/>
                      </a:pPr>
                      <a:r>
                        <a:rPr lang="en-GB" dirty="0"/>
                        <a:t>Theory and methods mock: Just before Easter</a:t>
                      </a:r>
                    </a:p>
                  </a:txBody>
                  <a:tcPr/>
                </a:tc>
                <a:tc>
                  <a:txBody>
                    <a:bodyPr/>
                    <a:lstStyle/>
                    <a:p>
                      <a:r>
                        <a:rPr lang="en-GB" dirty="0"/>
                        <a:t>Amy for Stratification </a:t>
                      </a:r>
                      <a:r>
                        <a:rPr lang="en-GB" sz="1800" b="0" i="0" u="none" strike="noStrike" noProof="0" dirty="0">
                          <a:latin typeface="Gill Sans MT"/>
                        </a:rPr>
                        <a:t>+ Theory and Methods. </a:t>
                      </a:r>
                      <a:endParaRPr lang="en-US" sz="1800" b="0" i="0" u="none" strike="noStrike" noProof="0" dirty="0">
                        <a:latin typeface="Gill Sans MT"/>
                      </a:endParaRPr>
                    </a:p>
                    <a:p>
                      <a:pPr lvl="0">
                        <a:buNone/>
                      </a:pPr>
                      <a:endParaRPr lang="en-GB" sz="1800" b="0" i="0" u="none" strike="noStrike" noProof="0" dirty="0">
                        <a:latin typeface="Gill Sans MT"/>
                      </a:endParaRPr>
                    </a:p>
                    <a:p>
                      <a:pPr lvl="0">
                        <a:buNone/>
                      </a:pPr>
                      <a:r>
                        <a:rPr lang="en-GB" sz="1800" b="0" i="0" u="none" strike="noStrike" noProof="0" dirty="0">
                          <a:latin typeface="Gill Sans MT"/>
                        </a:rPr>
                        <a:t>Strat Mock: After Feb half term</a:t>
                      </a:r>
                      <a:endParaRPr lang="en-US" sz="1800" b="0" i="0" u="none" strike="noStrike" noProof="0" dirty="0">
                        <a:latin typeface="Gill Sans MT"/>
                      </a:endParaRPr>
                    </a:p>
                    <a:p>
                      <a:pPr lvl="0">
                        <a:buNone/>
                      </a:pPr>
                      <a:endParaRPr lang="en-GB" sz="1800" b="0" i="0" u="none" strike="noStrike" noProof="0" dirty="0">
                        <a:latin typeface="Gill Sans MT"/>
                      </a:endParaRPr>
                    </a:p>
                    <a:p>
                      <a:pPr lvl="0">
                        <a:buNone/>
                      </a:pPr>
                      <a:r>
                        <a:rPr lang="en-GB" sz="1800" b="0" i="0" u="none" strike="noStrike" noProof="0" dirty="0">
                          <a:latin typeface="Gill Sans MT"/>
                        </a:rPr>
                        <a:t>Theory and methods mock: Just before Easter</a:t>
                      </a:r>
                      <a:endParaRPr lang="en-US" sz="1800" b="0" i="0" u="none" strike="noStrike" noProof="0" dirty="0">
                        <a:latin typeface="Gill Sans MT"/>
                      </a:endParaRPr>
                    </a:p>
                  </a:txBody>
                  <a:tcPr/>
                </a:tc>
                <a:tc>
                  <a:txBody>
                    <a:bodyPr/>
                    <a:lstStyle/>
                    <a:p>
                      <a:r>
                        <a:rPr lang="en-GB" dirty="0"/>
                        <a:t>C: Hannah for </a:t>
                      </a:r>
                      <a:r>
                        <a:rPr lang="en-GB" dirty="0" err="1"/>
                        <a:t>strat</a:t>
                      </a:r>
                    </a:p>
                    <a:p>
                      <a:pPr lvl="0">
                        <a:buNone/>
                      </a:pPr>
                      <a:r>
                        <a:rPr lang="en-GB" dirty="0"/>
                        <a:t>D: Sarah for </a:t>
                      </a:r>
                      <a:r>
                        <a:rPr lang="en-GB" dirty="0" err="1"/>
                        <a:t>strat</a:t>
                      </a:r>
                      <a:endParaRPr lang="en-GB" dirty="0"/>
                    </a:p>
                    <a:p>
                      <a:pPr lvl="0">
                        <a:buNone/>
                      </a:pPr>
                      <a:endParaRPr lang="en-GB" dirty="0"/>
                    </a:p>
                    <a:p>
                      <a:pPr lvl="0">
                        <a:buNone/>
                      </a:pPr>
                      <a:r>
                        <a:rPr lang="en-GB" dirty="0"/>
                        <a:t>Strat mock: Easter</a:t>
                      </a:r>
                    </a:p>
                  </a:txBody>
                  <a:tcPr/>
                </a:tc>
                <a:tc>
                  <a:txBody>
                    <a:bodyPr/>
                    <a:lstStyle/>
                    <a:p>
                      <a:pPr lvl="0">
                        <a:buNone/>
                      </a:pPr>
                      <a:r>
                        <a:rPr lang="en-GB" dirty="0"/>
                        <a:t>Hannah's sole group</a:t>
                      </a:r>
                    </a:p>
                    <a:p>
                      <a:pPr lvl="0">
                        <a:buNone/>
                      </a:pPr>
                      <a:endParaRPr lang="en-GB" dirty="0"/>
                    </a:p>
                    <a:p>
                      <a:pPr lvl="0">
                        <a:buNone/>
                      </a:pPr>
                      <a:r>
                        <a:rPr lang="en-GB" dirty="0"/>
                        <a:t>Autumn term: Crime</a:t>
                      </a:r>
                    </a:p>
                    <a:p>
                      <a:pPr lvl="0">
                        <a:buNone/>
                      </a:pPr>
                      <a:endParaRPr lang="en-GB" dirty="0"/>
                    </a:p>
                    <a:p>
                      <a:pPr lvl="0">
                        <a:buNone/>
                      </a:pPr>
                      <a:r>
                        <a:rPr lang="en-GB" dirty="0"/>
                        <a:t>Mock in January (+ Education mock)</a:t>
                      </a:r>
                    </a:p>
                  </a:txBody>
                  <a:tcPr/>
                </a:tc>
                <a:extLst>
                  <a:ext uri="{0D108BD9-81ED-4DB2-BD59-A6C34878D82A}">
                    <a16:rowId xmlns:a16="http://schemas.microsoft.com/office/drawing/2014/main" val="3526648531"/>
                  </a:ext>
                </a:extLst>
              </a:tr>
              <a:tr h="370840">
                <a:tc>
                  <a:txBody>
                    <a:bodyPr/>
                    <a:lstStyle/>
                    <a:p>
                      <a:r>
                        <a:rPr lang="en-GB" dirty="0"/>
                        <a:t>Hannah for Crime</a:t>
                      </a:r>
                    </a:p>
                    <a:p>
                      <a:pPr lvl="0">
                        <a:buNone/>
                      </a:pPr>
                      <a:endParaRPr lang="en-GB" dirty="0"/>
                    </a:p>
                    <a:p>
                      <a:pPr lvl="0">
                        <a:buNone/>
                      </a:pPr>
                      <a:r>
                        <a:rPr lang="en-GB" dirty="0"/>
                        <a:t>Mock: Easter</a:t>
                      </a:r>
                    </a:p>
                  </a:txBody>
                  <a:tcPr/>
                </a:tc>
                <a:tc>
                  <a:txBody>
                    <a:bodyPr/>
                    <a:lstStyle/>
                    <a:p>
                      <a:pPr lvl="0">
                        <a:buNone/>
                      </a:pPr>
                      <a:r>
                        <a:rPr lang="en-GB" dirty="0"/>
                        <a:t>Hannah for Crime</a:t>
                      </a:r>
                      <a:endParaRPr lang="en-US"/>
                    </a:p>
                    <a:p>
                      <a:pPr lvl="0">
                        <a:buNone/>
                      </a:pPr>
                      <a:endParaRPr lang="en-GB" dirty="0"/>
                    </a:p>
                    <a:p>
                      <a:pPr lvl="0">
                        <a:buNone/>
                      </a:pPr>
                      <a:r>
                        <a:rPr lang="en-GB" dirty="0"/>
                        <a:t>Mock: Easter</a:t>
                      </a:r>
                    </a:p>
                  </a:txBody>
                  <a:tcPr/>
                </a:tc>
                <a:tc>
                  <a:txBody>
                    <a:bodyPr/>
                    <a:lstStyle/>
                    <a:p>
                      <a:r>
                        <a:rPr lang="en-GB" dirty="0"/>
                        <a:t>C: Sarah for crime and theory (3)</a:t>
                      </a:r>
                    </a:p>
                    <a:p>
                      <a:pPr lvl="0">
                        <a:buNone/>
                      </a:pPr>
                      <a:r>
                        <a:rPr lang="en-GB" dirty="0"/>
                        <a:t>D: Hannah for crime  and theory (3)</a:t>
                      </a:r>
                    </a:p>
                    <a:p>
                      <a:pPr lvl="0">
                        <a:buNone/>
                      </a:pPr>
                      <a:endParaRPr lang="en-GB" dirty="0"/>
                    </a:p>
                    <a:p>
                      <a:pPr lvl="0">
                        <a:buNone/>
                      </a:pPr>
                      <a:r>
                        <a:rPr lang="en-GB" dirty="0"/>
                        <a:t>Mock: Feb half term</a:t>
                      </a:r>
                    </a:p>
                  </a:txBody>
                  <a:tcPr/>
                </a:tc>
                <a:tc>
                  <a:txBody>
                    <a:bodyPr/>
                    <a:lstStyle/>
                    <a:p>
                      <a:pPr lvl="0">
                        <a:buNone/>
                      </a:pPr>
                      <a:r>
                        <a:rPr lang="en-GB" dirty="0"/>
                        <a:t>Spring term: Stratification</a:t>
                      </a:r>
                    </a:p>
                    <a:p>
                      <a:pPr lvl="0">
                        <a:buNone/>
                      </a:pPr>
                      <a:endParaRPr lang="en-GB" dirty="0"/>
                    </a:p>
                    <a:p>
                      <a:pPr lvl="0">
                        <a:buNone/>
                      </a:pPr>
                      <a:r>
                        <a:rPr lang="en-GB" dirty="0"/>
                        <a:t>Mock at Easter</a:t>
                      </a:r>
                    </a:p>
                  </a:txBody>
                  <a:tcPr/>
                </a:tc>
                <a:extLst>
                  <a:ext uri="{0D108BD9-81ED-4DB2-BD59-A6C34878D82A}">
                    <a16:rowId xmlns:a16="http://schemas.microsoft.com/office/drawing/2014/main" val="377558466"/>
                  </a:ext>
                </a:extLst>
              </a:tr>
              <a:tr h="918072">
                <a:tc>
                  <a:txBody>
                    <a:bodyPr/>
                    <a:lstStyle/>
                    <a:p>
                      <a:r>
                        <a:rPr lang="en-GB" dirty="0"/>
                        <a:t>You will also have mocks for Education and Family in January</a:t>
                      </a:r>
                    </a:p>
                  </a:txBody>
                  <a:tcPr/>
                </a:tc>
                <a:tc>
                  <a:txBody>
                    <a:bodyPr/>
                    <a:lstStyle/>
                    <a:p>
                      <a:pPr lvl="0">
                        <a:buNone/>
                      </a:pPr>
                      <a:r>
                        <a:rPr lang="en-GB" dirty="0"/>
                        <a:t>You will also have mocks for Education and Family in January</a:t>
                      </a:r>
                      <a:endParaRPr lang="en-US" dirty="0"/>
                    </a:p>
                  </a:txBody>
                  <a:tcPr/>
                </a:tc>
                <a:tc>
                  <a:txBody>
                    <a:bodyPr/>
                    <a:lstStyle/>
                    <a:p>
                      <a:pPr lvl="0">
                        <a:buNone/>
                      </a:pPr>
                      <a:r>
                        <a:rPr lang="en-GB" sz="1800" b="0" i="0" u="none" strike="noStrike" noProof="0" dirty="0">
                          <a:latin typeface="Gill Sans MT"/>
                        </a:rPr>
                        <a:t>You will also have mocks for Education and Family in January</a:t>
                      </a:r>
                      <a:endParaRPr lang="en-US" dirty="0"/>
                    </a:p>
                  </a:txBody>
                  <a:tcPr/>
                </a:tc>
                <a:tc>
                  <a:txBody>
                    <a:bodyPr/>
                    <a:lstStyle/>
                    <a:p>
                      <a:pPr lvl="0">
                        <a:buNone/>
                      </a:pPr>
                      <a:r>
                        <a:rPr lang="en-GB" dirty="0"/>
                        <a:t>Education mock in January, Family mock in February </a:t>
                      </a:r>
                    </a:p>
                  </a:txBody>
                  <a:tcPr/>
                </a:tc>
                <a:extLst>
                  <a:ext uri="{0D108BD9-81ED-4DB2-BD59-A6C34878D82A}">
                    <a16:rowId xmlns:a16="http://schemas.microsoft.com/office/drawing/2014/main" val="2273852185"/>
                  </a:ext>
                </a:extLst>
              </a:tr>
            </a:tbl>
          </a:graphicData>
        </a:graphic>
      </p:graphicFrame>
    </p:spTree>
    <p:extLst>
      <p:ext uri="{BB962C8B-B14F-4D97-AF65-F5344CB8AC3E}">
        <p14:creationId xmlns:p14="http://schemas.microsoft.com/office/powerpoint/2010/main" val="2830628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5F0C8-9292-4E42-997B-D900EBEFE3A4}"/>
              </a:ext>
            </a:extLst>
          </p:cNvPr>
          <p:cNvSpPr>
            <a:spLocks noGrp="1"/>
          </p:cNvSpPr>
          <p:nvPr>
            <p:ph type="ctrTitle"/>
          </p:nvPr>
        </p:nvSpPr>
        <p:spPr/>
        <p:txBody>
          <a:bodyPr/>
          <a:lstStyle/>
          <a:p>
            <a:r>
              <a:rPr lang="en-GB" dirty="0"/>
              <a:t>The sociology </a:t>
            </a:r>
            <a:r>
              <a:rPr lang="en-GB"/>
              <a:t>of racial inequality &amp; Crime</a:t>
            </a:r>
            <a:endParaRPr lang="en-GB" dirty="0"/>
          </a:p>
        </p:txBody>
      </p:sp>
      <p:sp>
        <p:nvSpPr>
          <p:cNvPr id="4" name="Subtitle 3"/>
          <p:cNvSpPr>
            <a:spLocks noGrp="1"/>
          </p:cNvSpPr>
          <p:nvPr>
            <p:ph type="subTitle" idx="1"/>
          </p:nvPr>
        </p:nvSpPr>
        <p:spPr/>
        <p:txBody>
          <a:bodyPr/>
          <a:lstStyle/>
          <a:p>
            <a:r>
              <a:rPr lang="en-GB"/>
              <a:t>Exploring issues of race &amp; ethnicity in policing, offending and sociological explanations</a:t>
            </a:r>
          </a:p>
        </p:txBody>
      </p:sp>
    </p:spTree>
    <p:extLst>
      <p:ext uri="{BB962C8B-B14F-4D97-AF65-F5344CB8AC3E}">
        <p14:creationId xmlns:p14="http://schemas.microsoft.com/office/powerpoint/2010/main" val="1600021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D61F9-9202-4C2B-B981-38B40A3E1564}"/>
              </a:ext>
            </a:extLst>
          </p:cNvPr>
          <p:cNvSpPr>
            <a:spLocks noGrp="1"/>
          </p:cNvSpPr>
          <p:nvPr>
            <p:ph type="title"/>
          </p:nvPr>
        </p:nvSpPr>
        <p:spPr>
          <a:xfrm>
            <a:off x="2012061" y="297942"/>
            <a:ext cx="7729728" cy="1188720"/>
          </a:xfrm>
        </p:spPr>
        <p:txBody>
          <a:bodyPr>
            <a:normAutofit/>
          </a:bodyPr>
          <a:lstStyle/>
          <a:p>
            <a:r>
              <a:rPr lang="en-GB"/>
              <a:t>Starter – ethnicity &amp; Race</a:t>
            </a:r>
            <a:endParaRPr lang="en-GB" dirty="0"/>
          </a:p>
        </p:txBody>
      </p:sp>
      <p:graphicFrame>
        <p:nvGraphicFramePr>
          <p:cNvPr id="5" name="Content Placeholder 2">
            <a:extLst>
              <a:ext uri="{FF2B5EF4-FFF2-40B4-BE49-F238E27FC236}">
                <a16:creationId xmlns:a16="http://schemas.microsoft.com/office/drawing/2014/main" id="{0A12E8A0-069D-407D-B4B4-FBC0671C686B}"/>
              </a:ext>
            </a:extLst>
          </p:cNvPr>
          <p:cNvGraphicFramePr>
            <a:graphicFrameLocks noGrp="1"/>
          </p:cNvGraphicFramePr>
          <p:nvPr>
            <p:ph idx="1"/>
            <p:extLst>
              <p:ext uri="{D42A27DB-BD31-4B8C-83A1-F6EECF244321}">
                <p14:modId xmlns:p14="http://schemas.microsoft.com/office/powerpoint/2010/main" val="4072306107"/>
              </p:ext>
            </p:extLst>
          </p:nvPr>
        </p:nvGraphicFramePr>
        <p:xfrm>
          <a:off x="965200" y="1752600"/>
          <a:ext cx="10807700" cy="48074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1346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D18D4-21E2-4156-B2F9-239497AD2109}"/>
              </a:ext>
            </a:extLst>
          </p:cNvPr>
          <p:cNvSpPr>
            <a:spLocks noGrp="1"/>
          </p:cNvSpPr>
          <p:nvPr>
            <p:ph type="title"/>
          </p:nvPr>
        </p:nvSpPr>
        <p:spPr>
          <a:xfrm>
            <a:off x="804672" y="2844368"/>
            <a:ext cx="5928360" cy="1188720"/>
          </a:xfrm>
          <a:solidFill>
            <a:schemeClr val="tx1">
              <a:alpha val="60000"/>
            </a:schemeClr>
          </a:solidFill>
          <a:ln>
            <a:solidFill>
              <a:schemeClr val="bg1"/>
            </a:solidFill>
          </a:ln>
        </p:spPr>
        <p:txBody>
          <a:bodyPr>
            <a:normAutofit/>
          </a:bodyPr>
          <a:lstStyle/>
          <a:p>
            <a:r>
              <a:rPr lang="en-GB">
                <a:solidFill>
                  <a:schemeClr val="bg1"/>
                </a:solidFill>
              </a:rPr>
              <a:t>Learning objectives</a:t>
            </a:r>
          </a:p>
        </p:txBody>
      </p:sp>
      <p:sp>
        <p:nvSpPr>
          <p:cNvPr id="7" name="Rectangle 9">
            <a:extLst>
              <a:ext uri="{FF2B5EF4-FFF2-40B4-BE49-F238E27FC236}">
                <a16:creationId xmlns:a16="http://schemas.microsoft.com/office/drawing/2014/main" id="{2DC18BC7-5FF5-42FD-8163-C0D34837F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4" y="674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07BC289F-89DB-47ED-8DE5-27278F8F2ABB}"/>
              </a:ext>
            </a:extLst>
          </p:cNvPr>
          <p:cNvGraphicFramePr>
            <a:graphicFrameLocks noGrp="1"/>
          </p:cNvGraphicFramePr>
          <p:nvPr>
            <p:ph idx="1"/>
            <p:extLst>
              <p:ext uri="{D42A27DB-BD31-4B8C-83A1-F6EECF244321}">
                <p14:modId xmlns:p14="http://schemas.microsoft.com/office/powerpoint/2010/main" val="2171498405"/>
              </p:ext>
            </p:extLst>
          </p:nvPr>
        </p:nvGraphicFramePr>
        <p:xfrm>
          <a:off x="8242273" y="973600"/>
          <a:ext cx="3374136" cy="4924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3948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98385-6E1B-634D-A2E0-BC465612E9CE}"/>
              </a:ext>
            </a:extLst>
          </p:cNvPr>
          <p:cNvSpPr>
            <a:spLocks noGrp="1"/>
          </p:cNvSpPr>
          <p:nvPr>
            <p:ph type="title"/>
          </p:nvPr>
        </p:nvSpPr>
        <p:spPr>
          <a:xfrm>
            <a:off x="1129031" y="394576"/>
            <a:ext cx="5925310" cy="1174991"/>
          </a:xfrm>
        </p:spPr>
        <p:txBody>
          <a:bodyPr>
            <a:normAutofit/>
          </a:bodyPr>
          <a:lstStyle/>
          <a:p>
            <a:r>
              <a:rPr lang="en-US" sz="2400"/>
              <a:t> SUMMER OF UNREST, WHAT SPARKED IT?</a:t>
            </a:r>
          </a:p>
        </p:txBody>
      </p:sp>
      <p:sp>
        <p:nvSpPr>
          <p:cNvPr id="3" name="Content Placeholder 2">
            <a:extLst>
              <a:ext uri="{FF2B5EF4-FFF2-40B4-BE49-F238E27FC236}">
                <a16:creationId xmlns:a16="http://schemas.microsoft.com/office/drawing/2014/main" id="{6F152246-A5D9-FA47-AAB0-47D6AA3ACDE5}"/>
              </a:ext>
            </a:extLst>
          </p:cNvPr>
          <p:cNvSpPr>
            <a:spLocks noGrp="1"/>
          </p:cNvSpPr>
          <p:nvPr>
            <p:ph idx="1"/>
          </p:nvPr>
        </p:nvSpPr>
        <p:spPr>
          <a:xfrm>
            <a:off x="405245" y="1803400"/>
            <a:ext cx="6973455" cy="4953000"/>
          </a:xfrm>
        </p:spPr>
        <p:txBody>
          <a:bodyPr>
            <a:noAutofit/>
          </a:bodyPr>
          <a:lstStyle/>
          <a:p>
            <a:pPr>
              <a:lnSpc>
                <a:spcPct val="90000"/>
              </a:lnSpc>
            </a:pPr>
            <a:r>
              <a:rPr lang="en-GB" b="1"/>
              <a:t>George Floyd's death has sparked protests across the US, with demonstrators desperately calling for an end to police violence.</a:t>
            </a:r>
          </a:p>
          <a:p>
            <a:pPr>
              <a:lnSpc>
                <a:spcPct val="90000"/>
              </a:lnSpc>
            </a:pPr>
            <a:r>
              <a:rPr lang="en-GB"/>
              <a:t>Mr Floyd was an unarmed black man who died after a Minneapolis police officer kneeled on his neck for more than eight minutes as he told them "I can't breathe".</a:t>
            </a:r>
          </a:p>
          <a:p>
            <a:pPr>
              <a:lnSpc>
                <a:spcPct val="90000"/>
              </a:lnSpc>
            </a:pPr>
            <a:r>
              <a:rPr lang="en-GB"/>
              <a:t>He moved to Minneapolis after being released from prison and was known as a "gentle giant" who was trying to turn his life around.</a:t>
            </a:r>
          </a:p>
          <a:p>
            <a:pPr>
              <a:lnSpc>
                <a:spcPct val="90000"/>
              </a:lnSpc>
            </a:pPr>
            <a:r>
              <a:rPr lang="en-GB"/>
              <a:t>He was pinned to the ground by police officer Derek Chauvin while being arrested for allegedly using a fake $20 note in a shop.</a:t>
            </a:r>
          </a:p>
          <a:p>
            <a:pPr>
              <a:lnSpc>
                <a:spcPct val="90000"/>
              </a:lnSpc>
            </a:pPr>
            <a:r>
              <a:rPr lang="en-GB"/>
              <a:t>In footage of the arrest (1 June 2020), Mr Floyd can be heard saying he could not breathe, before he is seen being lifted on to a stretcher and into an ambulance.</a:t>
            </a:r>
          </a:p>
          <a:p>
            <a:pPr>
              <a:lnSpc>
                <a:spcPct val="90000"/>
              </a:lnSpc>
            </a:pPr>
            <a:r>
              <a:rPr lang="en-GB"/>
              <a:t>He died in hospital.</a:t>
            </a:r>
          </a:p>
          <a:p>
            <a:pPr>
              <a:lnSpc>
                <a:spcPct val="90000"/>
              </a:lnSpc>
            </a:pPr>
            <a:r>
              <a:rPr lang="en-GB"/>
              <a:t>Chauvin has been charged with third-degree murder and manslaughter, while three other officers involved in the incident were sacked.</a:t>
            </a:r>
          </a:p>
          <a:p>
            <a:pPr>
              <a:lnSpc>
                <a:spcPct val="90000"/>
              </a:lnSpc>
            </a:pPr>
            <a:endParaRPr lang="en-US"/>
          </a:p>
        </p:txBody>
      </p:sp>
      <p:pic>
        <p:nvPicPr>
          <p:cNvPr id="4" name="Picture 3">
            <a:extLst>
              <a:ext uri="{FF2B5EF4-FFF2-40B4-BE49-F238E27FC236}">
                <a16:creationId xmlns:a16="http://schemas.microsoft.com/office/drawing/2014/main" id="{65DC1BD7-F6B5-B14C-B639-A33EA53D365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534654" y="10"/>
            <a:ext cx="4657345" cy="6857990"/>
          </a:xfrm>
          <a:prstGeom prst="rect">
            <a:avLst/>
          </a:prstGeom>
        </p:spPr>
      </p:pic>
    </p:spTree>
    <p:extLst>
      <p:ext uri="{BB962C8B-B14F-4D97-AF65-F5344CB8AC3E}">
        <p14:creationId xmlns:p14="http://schemas.microsoft.com/office/powerpoint/2010/main" val="2560043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theme/theme1.xml><?xml version="1.0" encoding="utf-8"?>
<a:theme xmlns:a="http://schemas.openxmlformats.org/drawingml/2006/main" name="Parcel">
  <a:themeElements>
    <a:clrScheme name="Parcel">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7354FEFFF27DD4D8029A23C3811DAEC" ma:contentTypeVersion="6" ma:contentTypeDescription="Create a new document." ma:contentTypeScope="" ma:versionID="be493289e7b2723f182cceb57002ab4a">
  <xsd:schema xmlns:xsd="http://www.w3.org/2001/XMLSchema" xmlns:xs="http://www.w3.org/2001/XMLSchema" xmlns:p="http://schemas.microsoft.com/office/2006/metadata/properties" xmlns:ns2="506ac514-9468-4ce6-abae-8e7a4c758df2" xmlns:ns3="70888afb-978a-47fe-a38c-33c273623691" targetNamespace="http://schemas.microsoft.com/office/2006/metadata/properties" ma:root="true" ma:fieldsID="72fe66b80692140272e447cc00681a9a" ns2:_="" ns3:_="">
    <xsd:import namespace="506ac514-9468-4ce6-abae-8e7a4c758df2"/>
    <xsd:import namespace="70888afb-978a-47fe-a38c-33c27362369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6ac514-9468-4ce6-abae-8e7a4c758d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888afb-978a-47fe-a38c-33c27362369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99D647-6C46-4789-AE65-078A8519F5E6}">
  <ds:schemaRefs>
    <ds:schemaRef ds:uri="http://schemas.microsoft.com/sharepoint/v3/contenttype/forms"/>
  </ds:schemaRefs>
</ds:datastoreItem>
</file>

<file path=customXml/itemProps2.xml><?xml version="1.0" encoding="utf-8"?>
<ds:datastoreItem xmlns:ds="http://schemas.openxmlformats.org/officeDocument/2006/customXml" ds:itemID="{B9EBF1AF-FC76-4F30-966D-A4DD2525CEE1}">
  <ds:schemaRefs>
    <ds:schemaRef ds:uri="http://purl.org/dc/dcmitype/"/>
    <ds:schemaRef ds:uri="http://schemas.microsoft.com/office/2006/metadata/properties"/>
    <ds:schemaRef ds:uri="http://purl.org/dc/terms/"/>
    <ds:schemaRef ds:uri="http://schemas.microsoft.com/office/2006/documentManagement/types"/>
    <ds:schemaRef ds:uri="506ac514-9468-4ce6-abae-8e7a4c758df2"/>
    <ds:schemaRef ds:uri="70888afb-978a-47fe-a38c-33c273623691"/>
    <ds:schemaRef ds:uri="http://schemas.microsoft.com/office/infopath/2007/PartnerControls"/>
    <ds:schemaRef ds:uri="http://purl.org/dc/elements/1.1/"/>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7E36810-A6B7-4457-BDBF-7B71061375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6ac514-9468-4ce6-abae-8e7a4c758df2"/>
    <ds:schemaRef ds:uri="70888afb-978a-47fe-a38c-33c2736236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2512</Words>
  <Application>Microsoft Office PowerPoint</Application>
  <PresentationFormat>Widescreen</PresentationFormat>
  <Paragraphs>182</Paragraphs>
  <Slides>23</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Gill Sans MT</vt:lpstr>
      <vt:lpstr>Helmet</vt:lpstr>
      <vt:lpstr>inherit</vt:lpstr>
      <vt:lpstr>Parcel</vt:lpstr>
      <vt:lpstr>WELCOME BACK TO SOCIOLOGY</vt:lpstr>
      <vt:lpstr>Health and safety in the classroom</vt:lpstr>
      <vt:lpstr>Lessons at home</vt:lpstr>
      <vt:lpstr>expectations</vt:lpstr>
      <vt:lpstr>CONTENT OF COURSE THIS YEAR</vt:lpstr>
      <vt:lpstr>The sociology of racial inequality &amp; Crime</vt:lpstr>
      <vt:lpstr>Starter – ethnicity &amp; Race</vt:lpstr>
      <vt:lpstr>Learning objectives</vt:lpstr>
      <vt:lpstr> SUMMER OF UNREST, WHAT SPARKED IT?</vt:lpstr>
      <vt:lpstr>The stats for police related fatalities</vt:lpstr>
      <vt:lpstr>PowerPoint Presentation</vt:lpstr>
      <vt:lpstr>PowerPoint Presentation</vt:lpstr>
      <vt:lpstr>Impact of floyd’s death (UK)</vt:lpstr>
      <vt:lpstr>Differences in policing</vt:lpstr>
      <vt:lpstr>The macpherson report 1999 (UK)</vt:lpstr>
      <vt:lpstr>Ethnicty and offending stats</vt:lpstr>
      <vt:lpstr>Interactionist perspective of differences in offending rates / police approaches</vt:lpstr>
      <vt:lpstr>Labelling in practice today?</vt:lpstr>
      <vt:lpstr>Symbols of shared views</vt:lpstr>
      <vt:lpstr>A contemporay view</vt:lpstr>
      <vt:lpstr>Poverty, inequality &amp; Race – how might Marxists view this?</vt:lpstr>
      <vt:lpstr>Left realist explanations</vt:lpstr>
      <vt:lpstr>How else might the ethnic differences in offending, arrest and prosecution sociology?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BACK TO SOCIOLOGY</dc:title>
  <dc:creator>Hannah Roberts</dc:creator>
  <cp:lastModifiedBy>Hannah Roberts</cp:lastModifiedBy>
  <cp:revision>2</cp:revision>
  <dcterms:created xsi:type="dcterms:W3CDTF">2020-09-04T14:25:26Z</dcterms:created>
  <dcterms:modified xsi:type="dcterms:W3CDTF">2020-09-04T14:47:15Z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0x01010087354FEFFF27DD4D8029A23C3811DAEC</vt:lpwstr>
  </property>
</Properties>
</file>