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0"/>
    <p:restoredTop sz="94667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ohn_Donn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stream.godalming.ac.uk:444/View.aspx?id=15879~5r~Lx8cwqg5b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axelhartmann/501187415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2B96-9205-504D-965B-4BBA05EF43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to a2 English Literature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1518F2-5C35-FE45-8532-59D00BC495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0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AE171-FE1C-944A-9E7A-128DF77FD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Poetry paper 3 (approx. 30% of A Level Marks).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D5D1-C838-6E44-8760-34DB0A8B4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 A: compare one poem from Forward Collection with one unseen poem. (poems printed on exam booklet)</a:t>
            </a:r>
          </a:p>
          <a:p>
            <a:endParaRPr lang="en-US" dirty="0"/>
          </a:p>
          <a:p>
            <a:r>
              <a:rPr lang="en-US" dirty="0"/>
              <a:t>Section B: An essay question on a pre 1900 poet. Open book</a:t>
            </a:r>
          </a:p>
        </p:txBody>
      </p:sp>
    </p:spTree>
    <p:extLst>
      <p:ext uri="{BB962C8B-B14F-4D97-AF65-F5344CB8AC3E}">
        <p14:creationId xmlns:p14="http://schemas.microsoft.com/office/powerpoint/2010/main" val="180344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037FE-6AE1-6E47-A50B-51DC90A9D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what will this year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31889-6043-3243-B10A-18F0F2F54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Second year poet: </a:t>
            </a:r>
          </a:p>
          <a:p>
            <a:r>
              <a:rPr lang="en-US" dirty="0"/>
              <a:t>John Donne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person looking at the camera&#10;&#10;Description automatically generated">
            <a:extLst>
              <a:ext uri="{FF2B5EF4-FFF2-40B4-BE49-F238E27FC236}">
                <a16:creationId xmlns:a16="http://schemas.microsoft.com/office/drawing/2014/main" id="{D8A82B4D-0907-954A-985C-ECE02EB6C6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99000" y="2831501"/>
            <a:ext cx="2794000" cy="3340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6805B1-4C9C-2E41-9A3F-F9379C67FA4A}"/>
              </a:ext>
            </a:extLst>
          </p:cNvPr>
          <p:cNvSpPr txBox="1"/>
          <p:nvPr/>
        </p:nvSpPr>
        <p:spPr>
          <a:xfrm>
            <a:off x="4699000" y="6488668"/>
            <a:ext cx="279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en.wikipedia.org/wiki/John_Donne"/>
              </a:rPr>
              <a:t>This Photo</a:t>
            </a:r>
            <a:r>
              <a:rPr lang="en-US" sz="900" dirty="0"/>
              <a:t> by Unknown Author is licensed </a:t>
            </a:r>
            <a:r>
              <a:rPr lang="en-US" sz="900" dirty="0" err="1"/>
              <a:t>undr</a:t>
            </a:r>
            <a:r>
              <a:rPr lang="en-US" sz="900" dirty="0"/>
              <a:t> </a:t>
            </a:r>
            <a:r>
              <a:rPr lang="en-US" sz="900" dirty="0">
                <a:hlinkClick r:id="rId4" tooltip="https://creativecommons.org/licenses/by-sa/3.0/"/>
              </a:rPr>
              <a:t>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3503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D7BB7-A1E7-0E4A-A76F-1D9FB5AB8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4314"/>
            <a:ext cx="7729728" cy="1143000"/>
          </a:xfrm>
        </p:spPr>
        <p:txBody>
          <a:bodyPr/>
          <a:lstStyle/>
          <a:p>
            <a:r>
              <a:rPr lang="en-US" dirty="0"/>
              <a:t>Poetry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038A2-1C5F-064B-8D5B-3BC115618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88" y="1849438"/>
            <a:ext cx="11415713" cy="4622800"/>
          </a:xfrm>
        </p:spPr>
        <p:txBody>
          <a:bodyPr/>
          <a:lstStyle/>
          <a:p>
            <a:r>
              <a:rPr lang="en-US" dirty="0"/>
              <a:t>Pre 1900 poet.</a:t>
            </a:r>
          </a:p>
          <a:p>
            <a:endParaRPr lang="en-US" dirty="0"/>
          </a:p>
          <a:p>
            <a:r>
              <a:rPr lang="en-US" dirty="0"/>
              <a:t>Please buy immediately:</a:t>
            </a:r>
          </a:p>
          <a:p>
            <a:r>
              <a:rPr lang="en-US" dirty="0">
                <a:solidFill>
                  <a:srgbClr val="FF0000"/>
                </a:solidFill>
              </a:rPr>
              <a:t>Penguin Classics: John Donne, Selected Poems, ISBN</a:t>
            </a:r>
          </a:p>
          <a:p>
            <a:r>
              <a:rPr lang="en-US" dirty="0">
                <a:solidFill>
                  <a:srgbClr val="FF0000"/>
                </a:solidFill>
              </a:rPr>
              <a:t> 9780140424409</a:t>
            </a:r>
          </a:p>
          <a:p>
            <a:endParaRPr lang="en-US" dirty="0"/>
          </a:p>
          <a:p>
            <a:r>
              <a:rPr lang="en-US" dirty="0"/>
              <a:t>You’ll be doing research for this first week, but I expect</a:t>
            </a:r>
          </a:p>
          <a:p>
            <a:r>
              <a:rPr lang="en-US" dirty="0"/>
              <a:t> you to have this by next week’s lessons.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picture containing indoor, photo, person, different&#10;&#10;Description automatically generated">
            <a:extLst>
              <a:ext uri="{FF2B5EF4-FFF2-40B4-BE49-F238E27FC236}">
                <a16:creationId xmlns:a16="http://schemas.microsoft.com/office/drawing/2014/main" id="{09D3AECD-1198-524D-96B1-D5F76BA78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25" y="1849438"/>
            <a:ext cx="2832100" cy="433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05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3BED9-F4B7-2D41-B57F-621FDD69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DCFF3-D5F3-E64B-BCFA-38868DD0B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Gill – revisit </a:t>
            </a:r>
            <a:r>
              <a:rPr lang="en-US" i="1" dirty="0"/>
              <a:t>Othello, </a:t>
            </a:r>
            <a:r>
              <a:rPr lang="en-US" dirty="0"/>
              <a:t>this time with critics</a:t>
            </a:r>
          </a:p>
          <a:p>
            <a:r>
              <a:rPr lang="en-US" dirty="0"/>
              <a:t>Revisit </a:t>
            </a:r>
            <a:r>
              <a:rPr lang="en-US" i="1" dirty="0"/>
              <a:t>A Streetcar Named Desire</a:t>
            </a:r>
          </a:p>
          <a:p>
            <a:endParaRPr lang="en-US" i="1" dirty="0"/>
          </a:p>
          <a:p>
            <a:r>
              <a:rPr lang="en-US" dirty="0"/>
              <a:t>Jennie – revisit prose and poetry.</a:t>
            </a:r>
          </a:p>
        </p:txBody>
      </p:sp>
    </p:spTree>
    <p:extLst>
      <p:ext uri="{BB962C8B-B14F-4D97-AF65-F5344CB8AC3E}">
        <p14:creationId xmlns:p14="http://schemas.microsoft.com/office/powerpoint/2010/main" val="340988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D2E1B-9CDD-1146-88F0-6A910AFB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Who is John Donne?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C418F-3A8F-384D-BDB0-0110F3698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43162"/>
            <a:ext cx="7729728" cy="3957637"/>
          </a:xfrm>
        </p:spPr>
        <p:txBody>
          <a:bodyPr/>
          <a:lstStyle/>
          <a:p>
            <a:r>
              <a:rPr lang="en-US" dirty="0"/>
              <a:t>Please watch documentary on </a:t>
            </a:r>
            <a:r>
              <a:rPr lang="en-US" dirty="0" err="1"/>
              <a:t>estream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https://estream.godalming.ac.uk:444/View.aspx?id=15879~5r~Lx8cwqg5bO</a:t>
            </a:r>
            <a:r>
              <a:rPr lang="en-US" dirty="0"/>
              <a:t> (or just type ‘John Donne’ into the </a:t>
            </a:r>
            <a:r>
              <a:rPr lang="en-US" dirty="0" err="1"/>
              <a:t>estream</a:t>
            </a:r>
            <a:r>
              <a:rPr lang="en-US" dirty="0"/>
              <a:t> search engine.</a:t>
            </a:r>
          </a:p>
          <a:p>
            <a:endParaRPr lang="en-US" dirty="0"/>
          </a:p>
          <a:p>
            <a:r>
              <a:rPr lang="en-US" dirty="0"/>
              <a:t>As you watch the film, please answer the questions on the sheet (Simon Schama documentary) that I have uploaded onto your area of GOL (English Literature Gill Thompson’s lessons). It’s also on the John Donne section of English Literature on GOL.</a:t>
            </a:r>
          </a:p>
          <a:p>
            <a:endParaRPr lang="en-US" dirty="0"/>
          </a:p>
          <a:p>
            <a:r>
              <a:rPr lang="en-US" dirty="0"/>
              <a:t>We will go over the questions next lesson so please have your answers ready.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856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4C144-57EA-6643-86EA-44EC0345C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99302"/>
            <a:ext cx="7729728" cy="1188720"/>
          </a:xfrm>
        </p:spPr>
        <p:txBody>
          <a:bodyPr/>
          <a:lstStyle/>
          <a:p>
            <a:r>
              <a:rPr lang="en-US"/>
              <a:t>Just a few things…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99BA87-A860-8C49-9B10-EEEC3AD621E2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GB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4" name="Picture 13" descr="A view looking out of a window&#10;&#10;Description automatically generated">
            <a:extLst>
              <a:ext uri="{FF2B5EF4-FFF2-40B4-BE49-F238E27FC236}">
                <a16:creationId xmlns:a16="http://schemas.microsoft.com/office/drawing/2014/main" id="{27129BE6-2A46-1545-A7EB-FD25E2897C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V="1">
            <a:off x="1524000" y="-70463757"/>
            <a:ext cx="93951676" cy="7046375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2543A06-35C8-5C4F-A8D4-498EBAD9834F}"/>
              </a:ext>
            </a:extLst>
          </p:cNvPr>
          <p:cNvSpPr txBox="1"/>
          <p:nvPr/>
        </p:nvSpPr>
        <p:spPr>
          <a:xfrm flipV="1">
            <a:off x="1523999" y="4486275"/>
            <a:ext cx="939516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flickr.com/photos/axelhartmann/501187415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  <p:pic>
        <p:nvPicPr>
          <p:cNvPr id="23" name="Picture 22" descr="Researcher examining test tube">
            <a:extLst>
              <a:ext uri="{FF2B5EF4-FFF2-40B4-BE49-F238E27FC236}">
                <a16:creationId xmlns:a16="http://schemas.microsoft.com/office/drawing/2014/main" id="{33F40D65-C717-5040-A8F8-331F0C8928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991" y="2554793"/>
            <a:ext cx="4769552" cy="3176596"/>
          </a:xfrm>
          <a:prstGeom prst="rect">
            <a:avLst/>
          </a:prstGeom>
        </p:spPr>
      </p:pic>
      <p:pic>
        <p:nvPicPr>
          <p:cNvPr id="25" name="Picture 24" descr="A view looking out of a window&#10;&#10;Description automatically generated">
            <a:extLst>
              <a:ext uri="{FF2B5EF4-FFF2-40B4-BE49-F238E27FC236}">
                <a16:creationId xmlns:a16="http://schemas.microsoft.com/office/drawing/2014/main" id="{AA5BF5D9-E366-CD47-A1D7-8E1DDE1C7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46547" y="2510040"/>
            <a:ext cx="4354804" cy="326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28013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270</TotalTime>
  <Words>267</Words>
  <Application>Microsoft Macintosh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Parcel</vt:lpstr>
      <vt:lpstr>Welcome to a2 English Literature</vt:lpstr>
      <vt:lpstr>Poetry paper 3 (approx. 30% of A Level Marks).</vt:lpstr>
      <vt:lpstr>So, what will this year look like?</vt:lpstr>
      <vt:lpstr>Poetry</vt:lpstr>
      <vt:lpstr>Revision</vt:lpstr>
      <vt:lpstr>So, Who is John Donne?</vt:lpstr>
      <vt:lpstr>Just a few things…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a2 English Literature</dc:title>
  <dc:creator>Gill Thompson</dc:creator>
  <cp:lastModifiedBy>Gill Thompson</cp:lastModifiedBy>
  <cp:revision>8</cp:revision>
  <dcterms:created xsi:type="dcterms:W3CDTF">2020-09-04T13:20:49Z</dcterms:created>
  <dcterms:modified xsi:type="dcterms:W3CDTF">2020-09-05T10:47:38Z</dcterms:modified>
</cp:coreProperties>
</file>