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7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stream.godalming.ac.uk:444/View.aspx?id=11103~53~iUX6If9rk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Videoplasty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F1DA-17CE-FD43-A836-CDA1EBAA4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481943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18E0D-987C-2C42-93D7-51B0A6953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year English </a:t>
            </a:r>
            <a:r>
              <a:rPr lang="en-US" dirty="0" err="1"/>
              <a:t>Literture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5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31F-4C76-7843-BCFF-5CC8664A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130D-D4ED-D24C-B7C9-13C7E52C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Adam: </a:t>
            </a:r>
            <a:r>
              <a:rPr lang="en-US" i="1" dirty="0"/>
              <a:t>Half of modern Poetry</a:t>
            </a:r>
            <a:r>
              <a:rPr lang="en-US" dirty="0"/>
              <a:t>, </a:t>
            </a:r>
            <a:r>
              <a:rPr lang="en-US" i="1" dirty="0"/>
              <a:t>A Streetcar Named Desire</a:t>
            </a:r>
            <a:r>
              <a:rPr lang="en-US" dirty="0"/>
              <a:t>, </a:t>
            </a:r>
            <a:r>
              <a:rPr lang="en-US" i="1" dirty="0"/>
              <a:t>Othello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Gill: </a:t>
            </a:r>
            <a:r>
              <a:rPr lang="en-US" i="1" dirty="0"/>
              <a:t>Frankenstein/Never Let Me Go</a:t>
            </a:r>
            <a:r>
              <a:rPr lang="en-US" dirty="0"/>
              <a:t>. Second half of poetry.</a:t>
            </a:r>
          </a:p>
        </p:txBody>
      </p:sp>
    </p:spTree>
    <p:extLst>
      <p:ext uri="{BB962C8B-B14F-4D97-AF65-F5344CB8AC3E}">
        <p14:creationId xmlns:p14="http://schemas.microsoft.com/office/powerpoint/2010/main" val="334765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1B2B-5B4A-6648-B92F-38CBA70B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Lesson: An introduction to Never Let Me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F385-2F3A-594D-B6C9-1EDA308D9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watch the documentary on the film of this on </a:t>
            </a:r>
            <a:r>
              <a:rPr lang="en-US" dirty="0" err="1"/>
              <a:t>estream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https://estream.godalming.ac.uk:444/View.aspx?id=11103~53~iUX6If9rkt</a:t>
            </a:r>
            <a:endParaRPr lang="en-US" dirty="0"/>
          </a:p>
          <a:p>
            <a:r>
              <a:rPr lang="en-US" dirty="0"/>
              <a:t>It’s only 30 minutes long but I would like you to pause it and take notes throughout.</a:t>
            </a:r>
          </a:p>
        </p:txBody>
      </p:sp>
    </p:spTree>
    <p:extLst>
      <p:ext uri="{BB962C8B-B14F-4D97-AF65-F5344CB8AC3E}">
        <p14:creationId xmlns:p14="http://schemas.microsoft.com/office/powerpoint/2010/main" val="24047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D3B7-9203-934C-AF43-DBEF6305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to see you on Monday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769DEED-76E8-1C45-ADD3-6F4AD2C9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3325" y="2072481"/>
            <a:ext cx="3314700" cy="2713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F88B5-9319-A14C-84D2-9CA5750D66B6}"/>
              </a:ext>
            </a:extLst>
          </p:cNvPr>
          <p:cNvSpPr txBox="1"/>
          <p:nvPr/>
        </p:nvSpPr>
        <p:spPr>
          <a:xfrm>
            <a:off x="4091051" y="7585869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Category:Videoplasty"/>
              </a:rPr>
              <a:t>This Photo</a:t>
            </a:r>
            <a:r>
              <a:rPr lang="en-US" sz="900" dirty="0"/>
              <a:t> by Unknown Author is </a:t>
            </a:r>
            <a:r>
              <a:rPr lang="en-US" sz="900" dirty="0" err="1"/>
              <a:t>licens</a:t>
            </a:r>
            <a:r>
              <a:rPr lang="en-US" sz="900" dirty="0"/>
              <a:t> under </a:t>
            </a:r>
            <a:r>
              <a:rPr lang="en-US" sz="900" dirty="0">
                <a:hlinkClick r:id="rId4" tooltip="https://creativecommons.org/licenses/by-sa/3.0/"/>
              </a:rPr>
              <a:t>CC BY-S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8546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112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Welcome</vt:lpstr>
      <vt:lpstr>The Course</vt:lpstr>
      <vt:lpstr>Today’s Lesson: An introduction to Never Let Me Go</vt:lpstr>
      <vt:lpstr>Hope to see you on Monday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Gill Thompson</dc:creator>
  <cp:lastModifiedBy>Gill Thompson</cp:lastModifiedBy>
  <cp:revision>1</cp:revision>
  <dcterms:created xsi:type="dcterms:W3CDTF">2020-09-05T10:26:20Z</dcterms:created>
  <dcterms:modified xsi:type="dcterms:W3CDTF">2020-09-05T10:31:37Z</dcterms:modified>
</cp:coreProperties>
</file>