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12"/>
  </p:notesMasterIdLst>
  <p:handoutMasterIdLst>
    <p:handoutMasterId r:id="rId13"/>
  </p:handoutMasterIdLst>
  <p:sldIdLst>
    <p:sldId id="312" r:id="rId5"/>
    <p:sldId id="279" r:id="rId6"/>
    <p:sldId id="275" r:id="rId7"/>
    <p:sldId id="313" r:id="rId8"/>
    <p:sldId id="257" r:id="rId9"/>
    <p:sldId id="278" r:id="rId10"/>
    <p:sldId id="31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7"/>
    <p:restoredTop sz="92781" autoAdjust="0"/>
  </p:normalViewPr>
  <p:slideViewPr>
    <p:cSldViewPr>
      <p:cViewPr varScale="1">
        <p:scale>
          <a:sx n="56" d="100"/>
          <a:sy n="56" d="100"/>
        </p:scale>
        <p:origin x="48" y="6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22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092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814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474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83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440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91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0B68-4B2F-1C48-A4C4-86291EF0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0F439-D424-8A42-8336-FDBEC03E0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9852-3D8F-9B44-8C25-41A88A98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6DA49-D5D4-A24F-8CFF-409E5AEB0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876E5-EA6E-7D47-85FD-006B604B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1767-6F92-2C41-9A51-2DAAC86F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65539A-4DCA-5C43-AB86-9EECE3412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84BE8-8130-FA48-829F-19BDB1807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34B5D-B3D2-DF42-BE6D-9880F329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58336-6223-DC42-8A0E-28A192D6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58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914C3-D95C-2A40-81F2-1DFF14E93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918F3-6631-934A-935B-C9AFAC6F2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74C4D-083D-2C43-96C1-47BCD6AF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F0D1-A262-BF4C-871C-F0D63E2B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DAA0-CE75-4C4B-8D5E-C2BCEFA4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25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B891-42AB-9F4F-8B59-BD5A7105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B314-7EAD-E343-97E6-C0967AC1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03BF-13F6-8C40-BFA9-40DED6A7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325F7-D188-D342-BC6D-2F441788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02AD-F8DF-104D-B7F4-F7D3F14E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1D3B-C97D-DF40-9C41-C8226B94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F02A0-B59C-FB47-B489-4EAD35B15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76992-48EF-AB4E-ABF2-F82751E1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DDD0-FCA6-6645-9AF1-6CF876DC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3AEE2-38A4-F145-BA05-282E7657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0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9F2B-2DD0-614D-8F93-286695B1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1F78A-835A-444C-9B9E-2B820E510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67E14-F8ED-F944-9262-62C1F821F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4A50D-A173-1343-B8C3-610781B5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34166-12DF-1E46-814E-1BB9EF7F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67A51-5E68-0047-861F-E0E18B1A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D6FF-898A-1A48-A444-D39F22F8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1E57E-864D-9843-98F4-F76AF2645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BFAC8-4582-CD43-BCEF-BE294EA81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519BC-43E5-0C42-B92A-7DDF9A855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2CF2E6-C084-2540-9DFE-37C061E81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6E20C-BBCD-5545-BEE3-EDBAE059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6A07E-ED18-DB4C-AC8B-C035EB8F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D97E79-3957-B942-81F9-B3A0AA5F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96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ACAD-2060-8F41-B171-84F64956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9BCFC7-6841-1B4F-BBAF-5F23E485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B1B80-66CE-CF44-91FB-72BF4E67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3DBA3-7EA8-5344-B58B-C6952573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E00DD-F0AD-644C-A02A-1A6B0FE97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68888-DD5D-A84A-8A87-468A70F9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93DB4-6EA2-2648-80EB-5640F3D1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81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2A74-3049-2F4C-A974-73086B93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E5A6-98B1-2E43-9D26-9BB151D4D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14051-6C01-C64F-94D6-332334CDF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517F6-0639-6C44-A872-99574720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B48F6-4D2E-C141-936D-0DBF751F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95F5-FCDA-AD45-B57F-127CCFEE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36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DBD65-9F30-0142-9966-3C273281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8A017-E4E5-9043-ACCA-2B8ABFF3A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38A5C-38F2-DF4D-863C-996CDDF98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54E-71A1-E54E-BC81-24DB7998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F8AEE-B887-2D4A-8D62-250AFB07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4DE2E-530A-304E-8AC5-E5EB00F7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38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25601-2634-FB4B-8A68-24EB7427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73418-FDAE-5A47-AAB8-22F921112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9C3D0-613A-F54C-8E58-47213C025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D9893-70C0-F54E-83F1-00747CB95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ACC8F-361D-3E4C-A75A-49327E230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40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2269DC8-3963-8A42-AF71-6DC0EEF002BC}"/>
              </a:ext>
            </a:extLst>
          </p:cNvPr>
          <p:cNvSpPr txBox="1">
            <a:spLocks/>
          </p:cNvSpPr>
          <p:nvPr/>
        </p:nvSpPr>
        <p:spPr>
          <a:xfrm>
            <a:off x="868679" y="699167"/>
            <a:ext cx="4567417" cy="27298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P7 Explore how innovation and enterprise contribute to the success of a business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08125"/>
            <a:ext cx="5586408" cy="3849875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8679" y="4654029"/>
            <a:ext cx="5586408" cy="124182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l" defTabSz="914400">
              <a:spcBef>
                <a:spcPts val="1000"/>
              </a:spcBef>
            </a:pPr>
            <a:r>
              <a:rPr lang="en-US" sz="2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PowerPoint 2</a:t>
            </a:r>
            <a:endParaRPr lang="en-US" sz="28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  <a:p>
            <a:pPr algn="l" defTabSz="914400">
              <a:spcBef>
                <a:spcPts val="1000"/>
              </a:spcBef>
            </a:pPr>
            <a:r>
              <a:rPr lang="en-US" sz="2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Unit 1: Innovation &amp; Enterprise</a:t>
            </a:r>
          </a:p>
          <a:p>
            <a:pPr algn="l" defTabSz="914400">
              <a:spcBef>
                <a:spcPts val="1000"/>
              </a:spcBef>
            </a:pPr>
            <a:r>
              <a:rPr lang="en-US" sz="2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Assignment 1.3 (P7)</a:t>
            </a:r>
          </a:p>
          <a:p>
            <a:pPr algn="l" defTabSz="914400">
              <a:spcBef>
                <a:spcPts val="100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Oval 12">
            <a:extLst>
              <a:ext uri="{FF2B5EF4-FFF2-40B4-BE49-F238E27FC236}">
                <a16:creationId xmlns:a16="http://schemas.microsoft.com/office/drawing/2014/main" id="{8482FDCF-45F3-40F1-8751-19B7AFB3C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191" y="1360169"/>
            <a:ext cx="2583177" cy="2583177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2" name="Straight Connector 14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4405" y="4194810"/>
            <a:ext cx="92583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7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825625"/>
            <a:ext cx="7111702" cy="4351338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2800" b="1" dirty="0">
                <a:latin typeface="+mj-lt"/>
                <a:ea typeface="Times New Roman"/>
              </a:rPr>
              <a:t>Innovation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Having a new idea for a product or a process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800" b="1" dirty="0">
              <a:latin typeface="+mj-lt"/>
              <a:ea typeface="Times New Roman"/>
            </a:endParaRPr>
          </a:p>
          <a:p>
            <a:pPr marL="0" indent="0">
              <a:buNone/>
            </a:pPr>
            <a:r>
              <a:rPr lang="en-GB" sz="2800" b="1" dirty="0">
                <a:latin typeface="+mj-lt"/>
                <a:ea typeface="Times New Roman"/>
              </a:rPr>
              <a:t>Enterprise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/>
              </a:rPr>
              <a:t>Turning it into a profitable business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400" dirty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2672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476809" cy="5249334"/>
          </a:xfrm>
        </p:spPr>
        <p:txBody>
          <a:bodyPr>
            <a:normAutofit/>
          </a:bodyPr>
          <a:lstStyle/>
          <a:p>
            <a:pPr algn="r"/>
            <a:r>
              <a:rPr lang="en-GB" sz="2400" b="1" cap="none" dirty="0">
                <a:solidFill>
                  <a:srgbClr val="FFFFFF"/>
                </a:solidFill>
              </a:rPr>
              <a:t>Title:</a:t>
            </a:r>
            <a:br>
              <a:rPr lang="en-GB" sz="2400" b="1" cap="none" dirty="0">
                <a:solidFill>
                  <a:srgbClr val="FFFFFF"/>
                </a:solidFill>
              </a:rPr>
            </a:br>
            <a:br>
              <a:rPr lang="en-GB" sz="2400" b="1" cap="none" dirty="0">
                <a:solidFill>
                  <a:srgbClr val="FFFFFF"/>
                </a:solidFill>
              </a:rPr>
            </a:br>
            <a:r>
              <a:rPr lang="en-GB" sz="2400" b="1" cap="none" dirty="0">
                <a:solidFill>
                  <a:srgbClr val="FFFFFF"/>
                </a:solidFill>
              </a:rPr>
              <a:t>How innovation and enterprise have contributed to the success of Dyson</a:t>
            </a:r>
            <a:endParaRPr lang="en-GB" sz="2400" b="1" cap="none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9652" y="2060848"/>
            <a:ext cx="7320757" cy="3600400"/>
          </a:xfrm>
        </p:spPr>
        <p:txBody>
          <a:bodyPr anchor="ctr">
            <a:no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GB" sz="2400" dirty="0"/>
              <a:t>Choosing from Dyson, Tesla or Apple, research innovation in that organisation</a:t>
            </a:r>
          </a:p>
          <a:p>
            <a:pPr marL="457200" lvl="0" indent="-457200">
              <a:spcAft>
                <a:spcPts val="0"/>
              </a:spcAft>
              <a:buFont typeface="+mj-lt"/>
              <a:buAutoNum type="arabicParenR"/>
            </a:pPr>
            <a:r>
              <a:rPr lang="en-GB" sz="2400" dirty="0"/>
              <a:t>Prepare a PowerPoint presentation which explains innovation and enterprise in your chosen organisation</a:t>
            </a: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Slides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should be simple with images where relevant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Detailed information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to be written in the notes sections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57578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D424BF-F837-FA49-9421-8C49E51DB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 b="1" dirty="0">
                <a:ea typeface="Times New Roman"/>
              </a:rPr>
              <a:t>Research your organisation and find </a:t>
            </a:r>
            <a:r>
              <a:rPr lang="en-GB" b="1" dirty="0">
                <a:solidFill>
                  <a:srgbClr val="FFFFFF"/>
                </a:solidFill>
                <a:ea typeface="Times New Roman"/>
              </a:rPr>
              <a:t>evidence of Innovation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lvl="0"/>
            <a:r>
              <a:rPr lang="en-GB" sz="2400" dirty="0"/>
              <a:t>New ideas and lots of investment in research and development, design/engineering?</a:t>
            </a:r>
            <a:endParaRPr lang="en-US" sz="2400" dirty="0"/>
          </a:p>
          <a:p>
            <a:pPr lvl="0"/>
            <a:r>
              <a:rPr lang="en-GB" sz="2400" dirty="0"/>
              <a:t>How many years of R&amp;D? How many prototypes?</a:t>
            </a:r>
            <a:endParaRPr lang="en-US" sz="2400" dirty="0"/>
          </a:p>
          <a:p>
            <a:pPr lvl="0"/>
            <a:r>
              <a:rPr lang="en-GB" sz="2400" dirty="0"/>
              <a:t>Evidence of creative problem solving (bagless, cyclone tech in Dyson)</a:t>
            </a:r>
            <a:endParaRPr lang="en-US" sz="2400" dirty="0"/>
          </a:p>
          <a:p>
            <a:pPr lvl="0"/>
            <a:r>
              <a:rPr lang="en-GB" sz="2400" dirty="0"/>
              <a:t>Quality product and revolutionary design</a:t>
            </a:r>
            <a:endParaRPr lang="en-US" sz="2400" dirty="0"/>
          </a:p>
          <a:p>
            <a:pPr lvl="0"/>
            <a:r>
              <a:rPr lang="en-GB" sz="2400" dirty="0"/>
              <a:t>Use of market research to continue innovation with new models (</a:t>
            </a:r>
            <a:r>
              <a:rPr lang="en-GB" sz="2400" dirty="0" err="1"/>
              <a:t>eg</a:t>
            </a:r>
            <a:r>
              <a:rPr lang="en-GB" sz="2400" dirty="0"/>
              <a:t> new versions of </a:t>
            </a:r>
            <a:r>
              <a:rPr lang="en-GB" sz="2400" dirty="0" err="1"/>
              <a:t>iphones</a:t>
            </a:r>
            <a:r>
              <a:rPr lang="en-GB" sz="2400" dirty="0"/>
              <a:t>)</a:t>
            </a:r>
            <a:endParaRPr lang="en-US" sz="2400" dirty="0"/>
          </a:p>
          <a:p>
            <a:pPr lvl="0"/>
            <a:r>
              <a:rPr lang="en-GB" sz="2400" dirty="0"/>
              <a:t>Ongoing innovation and new ideas (new products to make use of the brand?)</a:t>
            </a:r>
            <a:endParaRPr lang="en-US" sz="2400" dirty="0"/>
          </a:p>
          <a:p>
            <a:pPr marL="0" lvl="0" indent="0">
              <a:spcAft>
                <a:spcPts val="0"/>
              </a:spcAft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46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D424BF-F837-FA49-9421-8C49E51DB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ea typeface="Times New Roman"/>
              </a:rPr>
              <a:t>Evidence of Enterprise?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47806" cy="4351338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ea typeface="Times New Roman"/>
              </a:rPr>
              <a:t>Setting up a company and the operations/production lines </a:t>
            </a:r>
            <a:r>
              <a:rPr lang="en-GB" sz="2400" dirty="0" err="1">
                <a:ea typeface="Times New Roman"/>
              </a:rPr>
              <a:t>etc</a:t>
            </a:r>
            <a:endParaRPr lang="en-GB" sz="2400" dirty="0">
              <a:ea typeface="Times New Roman"/>
            </a:endParaRPr>
          </a:p>
          <a:p>
            <a:endParaRPr lang="en-GB" sz="2400" dirty="0">
              <a:ea typeface="Times New Roman"/>
            </a:endParaRPr>
          </a:p>
          <a:p>
            <a:r>
              <a:rPr lang="en-GB" sz="2400" dirty="0">
                <a:ea typeface="Times New Roman"/>
              </a:rPr>
              <a:t>Producing goods to meet standards and profit margins</a:t>
            </a:r>
          </a:p>
          <a:p>
            <a:pPr marL="0" indent="0">
              <a:buNone/>
            </a:pPr>
            <a:endParaRPr lang="en-GB" sz="2400" dirty="0">
              <a:ea typeface="Times New Roman"/>
            </a:endParaRPr>
          </a:p>
          <a:p>
            <a:r>
              <a:rPr lang="en-GB" sz="2400" dirty="0">
                <a:ea typeface="Times New Roman"/>
              </a:rPr>
              <a:t>Patenting ideas to protect them – registering the design and appearance</a:t>
            </a:r>
          </a:p>
          <a:p>
            <a:endParaRPr lang="en-GB" sz="2400" dirty="0">
              <a:ea typeface="Times New Roman"/>
            </a:endParaRPr>
          </a:p>
          <a:p>
            <a:r>
              <a:rPr lang="en-GB" sz="2400" dirty="0">
                <a:ea typeface="Times New Roman"/>
              </a:rPr>
              <a:t>Planning for the long term, invested in resources and software to continue innovative designs</a:t>
            </a:r>
          </a:p>
          <a:p>
            <a:endParaRPr lang="en-GB" sz="2400" dirty="0">
              <a:ea typeface="Times New Roman"/>
            </a:endParaRPr>
          </a:p>
          <a:p>
            <a:r>
              <a:rPr lang="en-GB" sz="2400" dirty="0">
                <a:ea typeface="Times New Roman"/>
              </a:rPr>
              <a:t>Finally capturing X% of the UK market?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99944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b="1">
                <a:latin typeface="+mn-lt"/>
                <a:ea typeface="Times New Roman"/>
              </a:rPr>
              <a:t>P7 Create a PowerPoint presentation</a:t>
            </a:r>
            <a:endParaRPr lang="en-GB" b="1"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D069E-2168-E34D-A33F-F180DF4D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b="1" dirty="0"/>
              <a:t>Explain </a:t>
            </a:r>
            <a:endParaRPr lang="en-US" sz="2400" b="1" dirty="0"/>
          </a:p>
          <a:p>
            <a:pPr lvl="1">
              <a:lnSpc>
                <a:spcPct val="150000"/>
              </a:lnSpc>
            </a:pPr>
            <a:r>
              <a:rPr lang="en-GB" sz="2400" dirty="0"/>
              <a:t>What Innovation and enterprise are 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How your chosen organisation used innovation and enterprise to make their products successful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Simple slides with images and key points only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All explanation and information in the notes section under the ppt slides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0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pPr lvl="0"/>
            <a:r>
              <a:rPr lang="en-GB" b="1" dirty="0">
                <a:solidFill>
                  <a:srgbClr val="FFFFFF"/>
                </a:solidFill>
              </a:rPr>
              <a:t>Final slide</a:t>
            </a:r>
          </a:p>
        </p:txBody>
      </p:sp>
      <p:sp>
        <p:nvSpPr>
          <p:cNvPr id="37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D069E-2168-E34D-A33F-F180DF4D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2400" dirty="0"/>
              <a:t>Consider some of their other products using the same methods – what was the idea, how was it innovative, how did they get the idea to market (enterprise). </a:t>
            </a:r>
          </a:p>
          <a:p>
            <a:pPr lvl="0"/>
            <a:endParaRPr lang="en-GB" sz="2400" dirty="0"/>
          </a:p>
          <a:p>
            <a:pPr marL="0" lvl="0" indent="0">
              <a:spcAft>
                <a:spcPts val="0"/>
              </a:spcAft>
              <a:buNone/>
            </a:pPr>
            <a:r>
              <a:rPr lang="en-GB" sz="2400" dirty="0"/>
              <a:t>Put some images on the slide and an explanation in the notes pages underneath</a:t>
            </a:r>
          </a:p>
        </p:txBody>
      </p:sp>
    </p:spTree>
    <p:extLst>
      <p:ext uri="{BB962C8B-B14F-4D97-AF65-F5344CB8AC3E}">
        <p14:creationId xmlns:p14="http://schemas.microsoft.com/office/powerpoint/2010/main" val="2999912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344</Words>
  <Application>Microsoft Office PowerPoint</Application>
  <PresentationFormat>On-screen Show (4:3)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Office Theme</vt:lpstr>
      <vt:lpstr>PowerPoint Presentation</vt:lpstr>
      <vt:lpstr>PowerPoint Presentation</vt:lpstr>
      <vt:lpstr>Title:  How innovation and enterprise have contributed to the success of Dyson</vt:lpstr>
      <vt:lpstr>Research your organisation and find evidence of Innovation</vt:lpstr>
      <vt:lpstr>Evidence of Enterprise?</vt:lpstr>
      <vt:lpstr>P7 Create a PowerPoint presentation</vt:lpstr>
      <vt:lpstr>Final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Ailsa W Waters</dc:creator>
  <cp:lastModifiedBy>Seonaid Botfield</cp:lastModifiedBy>
  <cp:revision>7</cp:revision>
  <dcterms:created xsi:type="dcterms:W3CDTF">2020-07-02T17:16:26Z</dcterms:created>
  <dcterms:modified xsi:type="dcterms:W3CDTF">2021-09-05T14:57:49Z</dcterms:modified>
</cp:coreProperties>
</file>