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notesMasterIdLst>
    <p:notesMasterId r:id="rId9"/>
  </p:notesMasterIdLst>
  <p:handoutMasterIdLst>
    <p:handoutMasterId r:id="rId10"/>
  </p:handoutMasterIdLst>
  <p:sldIdLst>
    <p:sldId id="312" r:id="rId5"/>
    <p:sldId id="266" r:id="rId6"/>
    <p:sldId id="314" r:id="rId7"/>
    <p:sldId id="268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41"/>
    <p:restoredTop sz="92870" autoAdjust="0"/>
  </p:normalViewPr>
  <p:slideViewPr>
    <p:cSldViewPr>
      <p:cViewPr varScale="1">
        <p:scale>
          <a:sx n="87" d="100"/>
          <a:sy n="87" d="100"/>
        </p:scale>
        <p:origin x="240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22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Must link each point back to success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50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60B68-4B2F-1C48-A4C4-86291EF0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20F439-D424-8A42-8336-FDBEC03E0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C9852-3D8F-9B44-8C25-41A88A98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6DA49-D5D4-A24F-8CFF-409E5AEB0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876E5-EA6E-7D47-85FD-006B604B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25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1767-6F92-2C41-9A51-2DAAC86F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65539A-4DCA-5C43-AB86-9EECE3412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84BE8-8130-FA48-829F-19BDB1807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34B5D-B3D2-DF42-BE6D-9880F329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58336-6223-DC42-8A0E-28A192D6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58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914C3-D95C-2A40-81F2-1DFF14E93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918F3-6631-934A-935B-C9AFAC6F2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74C4D-083D-2C43-96C1-47BCD6AF3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F0D1-A262-BF4C-871C-F0D63E2BA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DAA0-CE75-4C4B-8D5E-C2BCEFA4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25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B891-42AB-9F4F-8B59-BD5A71051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B314-7EAD-E343-97E6-C0967AC1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503BF-13F6-8C40-BFA9-40DED6A7A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325F7-D188-D342-BC6D-2F441788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602AD-F8DF-104D-B7F4-F7D3F14E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7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1D3B-C97D-DF40-9C41-C8226B94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F02A0-B59C-FB47-B489-4EAD35B15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76992-48EF-AB4E-ABF2-F82751E1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7DDD0-FCA6-6645-9AF1-6CF876DC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3AEE2-38A4-F145-BA05-282E7657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90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9F2B-2DD0-614D-8F93-286695B1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1F78A-835A-444C-9B9E-2B820E510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67E14-F8ED-F944-9262-62C1F821F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4A50D-A173-1343-B8C3-610781B51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34166-12DF-1E46-814E-1BB9EF7F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67A51-5E68-0047-861F-E0E18B1A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D6FF-898A-1A48-A444-D39F22F85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1E57E-864D-9843-98F4-F76AF2645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BFAC8-4582-CD43-BCEF-BE294EA81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A519BC-43E5-0C42-B92A-7DDF9A855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2CF2E6-C084-2540-9DFE-37C061E81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6E20C-BBCD-5545-BEE3-EDBAE059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76A07E-ED18-DB4C-AC8B-C035EB8F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D97E79-3957-B942-81F9-B3A0AA5F0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96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ACAD-2060-8F41-B171-84F64956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9BCFC7-6841-1B4F-BBAF-5F23E485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B1B80-66CE-CF44-91FB-72BF4E67E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3DBA3-7EA8-5344-B58B-C6952573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72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E00DD-F0AD-644C-A02A-1A6B0FE97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68888-DD5D-A84A-8A87-468A70F9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93DB4-6EA2-2648-80EB-5640F3D1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81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2A74-3049-2F4C-A974-73086B93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E5A6-98B1-2E43-9D26-9BB151D4D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314051-6C01-C64F-94D6-332334CDF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517F6-0639-6C44-A872-99574720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B48F6-4D2E-C141-936D-0DBF751F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B95F5-FCDA-AD45-B57F-127CCFEE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36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DBD65-9F30-0142-9966-3C2732818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8A017-E4E5-9043-ACCA-2B8ABFF3A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38A5C-38F2-DF4D-863C-996CDDF98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54E-71A1-E54E-BC81-24DB7998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F8AEE-B887-2D4A-8D62-250AFB07F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4DE2E-530A-304E-8AC5-E5EB00F7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38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25601-2634-FB4B-8A68-24EB7427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73418-FDAE-5A47-AAB8-22F921112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9C3D0-613A-F54C-8E58-47213C025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D9893-70C0-F54E-83F1-00747CB95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ACC8F-361D-3E4C-A75A-49327E230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40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0482A7D0-DB09-4EBA-8D52-E6A5934B6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2269DC8-3963-8A42-AF71-6DC0EEF002BC}"/>
              </a:ext>
            </a:extLst>
          </p:cNvPr>
          <p:cNvSpPr txBox="1">
            <a:spLocks/>
          </p:cNvSpPr>
          <p:nvPr/>
        </p:nvSpPr>
        <p:spPr>
          <a:xfrm>
            <a:off x="615788" y="1628800"/>
            <a:ext cx="5223512" cy="2729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en-US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kern="1200" dirty="0">
              <a:solidFill>
                <a:schemeClr val="tx1">
                  <a:lumMod val="85000"/>
                  <a:lumOff val="15000"/>
                </a:schemeClr>
              </a:solidFill>
              <a:ea typeface="+mj-ea"/>
              <a:cs typeface="+mj-cs"/>
            </a:endParaRPr>
          </a:p>
          <a:p>
            <a:r>
              <a:rPr lang="en-GB" sz="2000" dirty="0">
                <a:solidFill>
                  <a:schemeClr val="accent3">
                    <a:lumMod val="50000"/>
                  </a:schemeClr>
                </a:solidFill>
              </a:rPr>
              <a:t>M5:  Analyse how successful innovation and enterprise has been for the chosen organisation</a:t>
            </a:r>
          </a:p>
          <a:p>
            <a:endParaRPr lang="en-GB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GB" sz="2000" dirty="0">
                <a:solidFill>
                  <a:schemeClr val="accent3">
                    <a:lumMod val="50000"/>
                  </a:schemeClr>
                </a:solidFill>
              </a:rPr>
              <a:t>D4: How do enterprise and innovation contribute to their success? Justify the use of innovation and enterprise in relation to the changing market and environment for the business.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08125"/>
            <a:ext cx="5586408" cy="3849875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654029"/>
            <a:ext cx="5586408" cy="124182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l" defTabSz="914400">
              <a:spcBef>
                <a:spcPts val="1000"/>
              </a:spcBef>
            </a:pPr>
            <a:r>
              <a:rPr lang="en-US" sz="26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PowerPoint 4</a:t>
            </a:r>
          </a:p>
          <a:p>
            <a:pPr algn="l" defTabSz="914400">
              <a:spcBef>
                <a:spcPts val="1000"/>
              </a:spcBef>
            </a:pPr>
            <a:r>
              <a:rPr lang="en-US" sz="26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Unit 1: Innovation &amp; Enterprise</a:t>
            </a:r>
          </a:p>
          <a:p>
            <a:pPr algn="l" defTabSz="914400">
              <a:spcBef>
                <a:spcPts val="1000"/>
              </a:spcBef>
            </a:pPr>
            <a:r>
              <a:rPr lang="en-US" sz="26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Assignment 1.3 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defTabSz="914400">
              <a:spcBef>
                <a:spcPts val="1000"/>
              </a:spcBef>
            </a:pPr>
            <a:endParaRPr lang="en-US" sz="2800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  <a:p>
            <a:pPr algn="l" defTabSz="914400">
              <a:spcBef>
                <a:spcPts val="1000"/>
              </a:spcBef>
            </a:pPr>
            <a:endParaRPr lang="en-US" sz="2400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Oval 12">
            <a:extLst>
              <a:ext uri="{FF2B5EF4-FFF2-40B4-BE49-F238E27FC236}">
                <a16:creationId xmlns:a16="http://schemas.microsoft.com/office/drawing/2014/main" id="{8482FDCF-45F3-40F1-8751-19B7AFB3C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191" y="1360169"/>
            <a:ext cx="2583177" cy="2583177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2" name="Straight Connector 14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4405" y="4194810"/>
            <a:ext cx="925830" cy="0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70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120" y="428830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chemeClr val="accent3">
                    <a:lumMod val="50000"/>
                  </a:schemeClr>
                </a:solidFill>
              </a:rPr>
              <a:t>M5:  Analyse how successful innovation and enterprise has been for Dyson/Tesla/Apple</a:t>
            </a:r>
            <a:endParaRPr lang="en-GB" dirty="0"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856" y="2210990"/>
            <a:ext cx="7183710" cy="4351338"/>
          </a:xfrm>
        </p:spPr>
        <p:txBody>
          <a:bodyPr>
            <a:normAutofit/>
          </a:bodyPr>
          <a:lstStyle/>
          <a:p>
            <a:r>
              <a:rPr lang="en-GB" sz="2000" dirty="0"/>
              <a:t>Risks taken </a:t>
            </a:r>
          </a:p>
          <a:p>
            <a:r>
              <a:rPr lang="en-GB" sz="2000" dirty="0"/>
              <a:t>Saw a gap in the market</a:t>
            </a:r>
          </a:p>
          <a:p>
            <a:r>
              <a:rPr lang="en-GB" sz="2000" dirty="0"/>
              <a:t>Niche product </a:t>
            </a:r>
          </a:p>
          <a:p>
            <a:r>
              <a:rPr lang="en-GB" sz="2000" dirty="0"/>
              <a:t>Used technology in design and manufacturing</a:t>
            </a:r>
          </a:p>
          <a:p>
            <a:r>
              <a:rPr lang="en-GB" sz="2000" dirty="0"/>
              <a:t>Uses technology for worldwide sales and promotion</a:t>
            </a:r>
          </a:p>
          <a:p>
            <a:r>
              <a:rPr lang="en-GB" sz="2000" dirty="0"/>
              <a:t>Expanded the product range </a:t>
            </a:r>
          </a:p>
          <a:p>
            <a:r>
              <a:rPr lang="en-GB" sz="2000" dirty="0"/>
              <a:t>Sells products all over the world </a:t>
            </a:r>
          </a:p>
          <a:p>
            <a:r>
              <a:rPr lang="en-GB" sz="2000" dirty="0"/>
              <a:t>High brand value and recognition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6718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65125"/>
            <a:ext cx="8496944" cy="1325563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3">
                    <a:lumMod val="50000"/>
                  </a:schemeClr>
                </a:solidFill>
              </a:rPr>
              <a:t>D4: Points to consider under the headings given</a:t>
            </a:r>
            <a:endParaRPr lang="en-GB" sz="3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518" y="1915318"/>
            <a:ext cx="7886700" cy="4351338"/>
          </a:xfrm>
        </p:spPr>
        <p:txBody>
          <a:bodyPr>
            <a:noAutofit/>
          </a:bodyPr>
          <a:lstStyle/>
          <a:p>
            <a:r>
              <a:rPr lang="en-GB" sz="2000" dirty="0"/>
              <a:t>Change in revenue and profit?</a:t>
            </a:r>
          </a:p>
          <a:p>
            <a:r>
              <a:rPr lang="en-GB" sz="2000" dirty="0"/>
              <a:t>Market share?</a:t>
            </a:r>
          </a:p>
          <a:p>
            <a:r>
              <a:rPr lang="en-GB" sz="2000" dirty="0"/>
              <a:t>Sales figs for products?</a:t>
            </a:r>
          </a:p>
          <a:p>
            <a:r>
              <a:rPr lang="en-GB" sz="2000" dirty="0"/>
              <a:t>Expansion into new markets?</a:t>
            </a:r>
          </a:p>
          <a:p>
            <a:r>
              <a:rPr lang="en-GB" sz="2000" dirty="0"/>
              <a:t>Expansion of manufacturing (e.g. going abroad)?</a:t>
            </a:r>
          </a:p>
          <a:p>
            <a:r>
              <a:rPr lang="en-GB" sz="2000" dirty="0"/>
              <a:t>Investment in R&amp;D? % of prototypes that have been used in marketed products?</a:t>
            </a:r>
          </a:p>
          <a:p>
            <a:r>
              <a:rPr lang="en-GB" sz="2000" dirty="0"/>
              <a:t>No of new products launched since started?</a:t>
            </a:r>
          </a:p>
          <a:p>
            <a:r>
              <a:rPr lang="en-GB" sz="2000" dirty="0"/>
              <a:t>What are the 2-3 most successful products and what has failed?</a:t>
            </a:r>
          </a:p>
          <a:p>
            <a:r>
              <a:rPr lang="en-GB" sz="2000" dirty="0"/>
              <a:t>Reputation: reviews and awards?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3492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3">
                    <a:lumMod val="50000"/>
                  </a:schemeClr>
                </a:solidFill>
              </a:rPr>
              <a:t>D4: Conclusion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169" y="2183223"/>
            <a:ext cx="67516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How has the innovative and enterprising approach of Dyson/Tesla/Apple helped them deal with the following challenges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Globalisation</a:t>
            </a:r>
          </a:p>
          <a:p>
            <a:r>
              <a:rPr lang="en-GB" sz="2000" dirty="0"/>
              <a:t>Environment and ethical issues</a:t>
            </a:r>
          </a:p>
          <a:p>
            <a:r>
              <a:rPr lang="en-GB" sz="2000" dirty="0"/>
              <a:t>Increased competition and greater consumer awareness</a:t>
            </a:r>
          </a:p>
          <a:p>
            <a:r>
              <a:rPr lang="en-GB" sz="2000" dirty="0"/>
              <a:t>Increased use of (and expectation of) technology </a:t>
            </a:r>
          </a:p>
        </p:txBody>
      </p:sp>
    </p:spTree>
    <p:extLst>
      <p:ext uri="{BB962C8B-B14F-4D97-AF65-F5344CB8AC3E}">
        <p14:creationId xmlns:p14="http://schemas.microsoft.com/office/powerpoint/2010/main" val="365038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http://purl.org/dc/elements/1.1/"/>
    <ds:schemaRef ds:uri="http://schemas.microsoft.com/office/infopath/2007/PartnerControls"/>
    <ds:schemaRef ds:uri="http://schemas.microsoft.com/sharepoint/v3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243</Words>
  <Application>Microsoft Office PowerPoint</Application>
  <PresentationFormat>On-screen Show (4:3)</PresentationFormat>
  <Paragraphs>37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Tw Cen MT</vt:lpstr>
      <vt:lpstr>Office Theme</vt:lpstr>
      <vt:lpstr>PowerPoint Presentation</vt:lpstr>
      <vt:lpstr>M5:  Analyse how successful innovation and enterprise has been for Dyson/Tesla/Apple</vt:lpstr>
      <vt:lpstr>D4: Points to consider under the headings given</vt:lpstr>
      <vt:lpstr>D4: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Ailsa W Waters</dc:creator>
  <cp:lastModifiedBy>sab@godalming.ac.uk</cp:lastModifiedBy>
  <cp:revision>8</cp:revision>
  <dcterms:created xsi:type="dcterms:W3CDTF">2020-07-02T18:10:10Z</dcterms:created>
  <dcterms:modified xsi:type="dcterms:W3CDTF">2021-09-05T15:46:00Z</dcterms:modified>
</cp:coreProperties>
</file>