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D19FB2-3AAB-4D03-B13A-2960828C78E3}"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4598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57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337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3776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6621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4/4/2017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5173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4/4/2017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713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4/4/2017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645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t>4/4/2017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472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t>4/4/2017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012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4/4/2017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26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F1133-3259-4C45-BABA-5B62D9C6F78D}" type="datetimeFigureOut">
              <a:rPr lang="en-US" smtClean="0"/>
              <a:t>4/4/2017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2468051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Unit 2 Marketing</a:t>
            </a:r>
            <a:endParaRPr lang="en-GB" dirty="0"/>
          </a:p>
        </p:txBody>
      </p:sp>
      <p:sp>
        <p:nvSpPr>
          <p:cNvPr id="3" name="Subtitle 2"/>
          <p:cNvSpPr>
            <a:spLocks noGrp="1"/>
          </p:cNvSpPr>
          <p:nvPr>
            <p:ph type="subTitle" idx="1"/>
          </p:nvPr>
        </p:nvSpPr>
        <p:spPr/>
        <p:txBody>
          <a:bodyPr/>
          <a:lstStyle/>
          <a:p>
            <a:r>
              <a:rPr lang="en-GB" dirty="0" smtClean="0"/>
              <a:t>BTEC National and Extended Certificate</a:t>
            </a:r>
            <a:endParaRPr lang="en-GB" dirty="0"/>
          </a:p>
        </p:txBody>
      </p:sp>
    </p:spTree>
    <p:extLst>
      <p:ext uri="{BB962C8B-B14F-4D97-AF65-F5344CB8AC3E}">
        <p14:creationId xmlns:p14="http://schemas.microsoft.com/office/powerpoint/2010/main" val="1288757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What will take place in the exam room</a:t>
            </a:r>
            <a:endParaRPr lang="en-GB" b="1" dirty="0">
              <a:latin typeface="+mn-lt"/>
            </a:endParaRPr>
          </a:p>
        </p:txBody>
      </p:sp>
      <p:sp>
        <p:nvSpPr>
          <p:cNvPr id="3" name="Content Placeholder 2"/>
          <p:cNvSpPr>
            <a:spLocks noGrp="1"/>
          </p:cNvSpPr>
          <p:nvPr>
            <p:ph idx="1"/>
          </p:nvPr>
        </p:nvSpPr>
        <p:spPr/>
        <p:txBody>
          <a:bodyPr/>
          <a:lstStyle/>
          <a:p>
            <a:pPr marL="0" indent="0">
              <a:buNone/>
            </a:pPr>
            <a:r>
              <a:rPr lang="en-GB" dirty="0" smtClean="0"/>
              <a:t>You will be seated at a computer and there will be a number of procedures to follow BEFORE the exam can begin.</a:t>
            </a:r>
          </a:p>
          <a:p>
            <a:pPr marL="0" indent="0">
              <a:buNone/>
            </a:pPr>
            <a:endParaRPr lang="en-GB" dirty="0"/>
          </a:p>
          <a:p>
            <a:pPr marL="0" indent="0">
              <a:buNone/>
            </a:pPr>
            <a:r>
              <a:rPr lang="en-GB" dirty="0" smtClean="0"/>
              <a:t>These instructions must be followed to the letter, in silence, so that you are correctly logged on to your exam script</a:t>
            </a:r>
          </a:p>
          <a:p>
            <a:pPr marL="0" indent="0">
              <a:buNone/>
            </a:pPr>
            <a:endParaRPr lang="en-GB" dirty="0"/>
          </a:p>
          <a:p>
            <a:pPr marL="0" indent="0">
              <a:buNone/>
            </a:pPr>
            <a:r>
              <a:rPr lang="en-GB" dirty="0" smtClean="0"/>
              <a:t>This will NOT be part of your time allowance</a:t>
            </a:r>
            <a:endParaRPr lang="en-GB" dirty="0"/>
          </a:p>
        </p:txBody>
      </p:sp>
    </p:spTree>
    <p:extLst>
      <p:ext uri="{BB962C8B-B14F-4D97-AF65-F5344CB8AC3E}">
        <p14:creationId xmlns:p14="http://schemas.microsoft.com/office/powerpoint/2010/main" val="236781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What you need for this exam</a:t>
            </a:r>
            <a:endParaRPr lang="en-GB" b="1"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GB" b="1" dirty="0" smtClean="0">
                <a:solidFill>
                  <a:srgbClr val="FF0000"/>
                </a:solidFill>
              </a:rPr>
              <a:t>Up to six sides of A4 typed research notes </a:t>
            </a:r>
            <a:endParaRPr lang="en-GB" b="1" dirty="0" smtClean="0"/>
          </a:p>
          <a:p>
            <a:pPr marL="0" indent="0">
              <a:buNone/>
            </a:pPr>
            <a:r>
              <a:rPr lang="en-GB" b="1" dirty="0" smtClean="0">
                <a:solidFill>
                  <a:srgbClr val="FF0000"/>
                </a:solidFill>
              </a:rPr>
              <a:t>A pen/biro to sign you printed sheets at the end</a:t>
            </a:r>
          </a:p>
          <a:p>
            <a:pPr marL="0" indent="0">
              <a:buNone/>
            </a:pPr>
            <a:endParaRPr lang="en-GB" dirty="0" smtClean="0"/>
          </a:p>
          <a:p>
            <a:pPr marL="0" indent="0">
              <a:buNone/>
            </a:pPr>
            <a:r>
              <a:rPr lang="en-GB" dirty="0" smtClean="0"/>
              <a:t>This can be data, facts, statistics (your research on the topic)</a:t>
            </a:r>
          </a:p>
          <a:p>
            <a:pPr marL="0" indent="0">
              <a:buNone/>
            </a:pPr>
            <a:endParaRPr lang="en-GB" dirty="0" smtClean="0"/>
          </a:p>
          <a:p>
            <a:pPr marL="0" indent="0">
              <a:buNone/>
            </a:pPr>
            <a:r>
              <a:rPr lang="en-GB" dirty="0" smtClean="0"/>
              <a:t>You can also make notes for points that you wish to include (eg to remind you about the structure, points for PEST and SWOT etc)</a:t>
            </a:r>
          </a:p>
          <a:p>
            <a:pPr marL="0" indent="0">
              <a:buNone/>
            </a:pPr>
            <a:endParaRPr lang="en-GB" dirty="0" smtClean="0"/>
          </a:p>
          <a:p>
            <a:pPr marL="0" indent="0">
              <a:buNone/>
            </a:pPr>
            <a:r>
              <a:rPr lang="en-GB" dirty="0" smtClean="0"/>
              <a:t>You should not write paragraphs of analysis or evaluation</a:t>
            </a:r>
            <a:endParaRPr lang="en-GB" dirty="0"/>
          </a:p>
        </p:txBody>
      </p:sp>
    </p:spTree>
    <p:extLst>
      <p:ext uri="{BB962C8B-B14F-4D97-AF65-F5344CB8AC3E}">
        <p14:creationId xmlns:p14="http://schemas.microsoft.com/office/powerpoint/2010/main" val="34385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To get started</a:t>
            </a:r>
            <a:endParaRPr lang="en-GB" b="1" dirty="0">
              <a:latin typeface="+mn-lt"/>
            </a:endParaRPr>
          </a:p>
        </p:txBody>
      </p:sp>
      <p:sp>
        <p:nvSpPr>
          <p:cNvPr id="3" name="Content Placeholder 2"/>
          <p:cNvSpPr>
            <a:spLocks noGrp="1"/>
          </p:cNvSpPr>
          <p:nvPr>
            <p:ph idx="1"/>
          </p:nvPr>
        </p:nvSpPr>
        <p:spPr>
          <a:xfrm>
            <a:off x="736600" y="2832099"/>
            <a:ext cx="10109200" cy="2822575"/>
          </a:xfrm>
        </p:spPr>
        <p:txBody>
          <a:bodyPr>
            <a:normAutofit lnSpcReduction="10000"/>
          </a:bodyPr>
          <a:lstStyle/>
          <a:p>
            <a:pPr marL="0" indent="0">
              <a:buNone/>
            </a:pPr>
            <a:r>
              <a:rPr lang="en-GB" dirty="0" smtClean="0"/>
              <a:t>The first instruction will be to edit the Header.</a:t>
            </a:r>
          </a:p>
          <a:p>
            <a:pPr marL="0" indent="0">
              <a:buNone/>
            </a:pPr>
            <a:endParaRPr lang="en-GB" dirty="0" smtClean="0"/>
          </a:p>
          <a:p>
            <a:pPr marL="0" indent="0">
              <a:buNone/>
            </a:pPr>
            <a:r>
              <a:rPr lang="en-GB" dirty="0" smtClean="0"/>
              <a:t>Listen carefully to the instructions on how to do this.</a:t>
            </a:r>
          </a:p>
          <a:p>
            <a:pPr marL="0" indent="0">
              <a:buNone/>
            </a:pPr>
            <a:r>
              <a:rPr lang="en-GB" b="1" dirty="0" smtClean="0"/>
              <a:t>You will edit and close the header and then click SAVE</a:t>
            </a:r>
          </a:p>
          <a:p>
            <a:pPr marL="0" indent="0">
              <a:buNone/>
            </a:pPr>
            <a:endParaRPr lang="en-GB" dirty="0" smtClean="0"/>
          </a:p>
          <a:p>
            <a:pPr marL="0" indent="0">
              <a:buNone/>
            </a:pPr>
            <a:r>
              <a:rPr lang="en-GB" dirty="0" smtClean="0"/>
              <a:t>You will now be ready to start</a:t>
            </a:r>
            <a:endParaRPr lang="en-GB" dirty="0"/>
          </a:p>
        </p:txBody>
      </p:sp>
      <p:pic>
        <p:nvPicPr>
          <p:cNvPr id="4" name="Picture 3"/>
          <p:cNvPicPr>
            <a:picLocks noChangeAspect="1"/>
          </p:cNvPicPr>
          <p:nvPr/>
        </p:nvPicPr>
        <p:blipFill>
          <a:blip r:embed="rId2"/>
          <a:stretch>
            <a:fillRect/>
          </a:stretch>
        </p:blipFill>
        <p:spPr>
          <a:xfrm>
            <a:off x="5988256" y="710406"/>
            <a:ext cx="5035344" cy="1776412"/>
          </a:xfrm>
          <a:prstGeom prst="rect">
            <a:avLst/>
          </a:prstGeom>
        </p:spPr>
      </p:pic>
    </p:spTree>
    <p:extLst>
      <p:ext uri="{BB962C8B-B14F-4D97-AF65-F5344CB8AC3E}">
        <p14:creationId xmlns:p14="http://schemas.microsoft.com/office/powerpoint/2010/main" val="408067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Writing the assessment ..</a:t>
            </a:r>
            <a:endParaRPr lang="en-GB" b="1" dirty="0">
              <a:latin typeface="+mn-lt"/>
            </a:endParaRPr>
          </a:p>
        </p:txBody>
      </p:sp>
      <p:sp>
        <p:nvSpPr>
          <p:cNvPr id="3" name="Content Placeholder 2"/>
          <p:cNvSpPr>
            <a:spLocks noGrp="1"/>
          </p:cNvSpPr>
          <p:nvPr>
            <p:ph idx="1"/>
          </p:nvPr>
        </p:nvSpPr>
        <p:spPr/>
        <p:txBody>
          <a:bodyPr/>
          <a:lstStyle/>
          <a:p>
            <a:pPr marL="0" indent="0">
              <a:buNone/>
            </a:pPr>
            <a:r>
              <a:rPr lang="en-GB" dirty="0" smtClean="0"/>
              <a:t>You will now be issued with the exam paper and can begin to write your answers.</a:t>
            </a:r>
          </a:p>
          <a:p>
            <a:pPr marL="0" indent="0">
              <a:buNone/>
            </a:pPr>
            <a:endParaRPr lang="en-GB" dirty="0"/>
          </a:p>
          <a:p>
            <a:pPr marL="0" indent="0">
              <a:buNone/>
            </a:pPr>
            <a:r>
              <a:rPr lang="en-GB" dirty="0" smtClean="0"/>
              <a:t>You must keep track of time throughout, be mindful of the marks scheme so that you do not run out of time or spend too long on a low mark question</a:t>
            </a:r>
          </a:p>
          <a:p>
            <a:pPr marL="0" indent="0">
              <a:buNone/>
            </a:pPr>
            <a:endParaRPr lang="en-GB" dirty="0"/>
          </a:p>
          <a:p>
            <a:pPr marL="0" indent="0">
              <a:buNone/>
            </a:pPr>
            <a:r>
              <a:rPr lang="en-GB" dirty="0" smtClean="0"/>
              <a:t>You will be given 1.5 hours for Activity A and </a:t>
            </a:r>
            <a:r>
              <a:rPr lang="en-GB" dirty="0"/>
              <a:t>1.5 hours for Activity </a:t>
            </a:r>
            <a:r>
              <a:rPr lang="en-GB" dirty="0" smtClean="0"/>
              <a:t>B with a short break in-between. </a:t>
            </a:r>
            <a:endParaRPr lang="en-GB" dirty="0"/>
          </a:p>
        </p:txBody>
      </p:sp>
    </p:spTree>
    <p:extLst>
      <p:ext uri="{BB962C8B-B14F-4D97-AF65-F5344CB8AC3E}">
        <p14:creationId xmlns:p14="http://schemas.microsoft.com/office/powerpoint/2010/main" val="1765313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The most important point..</a:t>
            </a:r>
            <a:endParaRPr lang="en-GB" b="1" dirty="0">
              <a:latin typeface="+mn-lt"/>
            </a:endParaRPr>
          </a:p>
        </p:txBody>
      </p:sp>
      <p:sp>
        <p:nvSpPr>
          <p:cNvPr id="3" name="Content Placeholder 2"/>
          <p:cNvSpPr>
            <a:spLocks noGrp="1"/>
          </p:cNvSpPr>
          <p:nvPr>
            <p:ph idx="1"/>
          </p:nvPr>
        </p:nvSpPr>
        <p:spPr/>
        <p:txBody>
          <a:bodyPr/>
          <a:lstStyle/>
          <a:p>
            <a:pPr marL="0" indent="0">
              <a:buNone/>
            </a:pPr>
            <a:r>
              <a:rPr lang="en-GB" dirty="0" smtClean="0"/>
              <a:t>The template is set to 12 point font with double spacing</a:t>
            </a:r>
          </a:p>
          <a:p>
            <a:pPr marL="0" indent="0">
              <a:buNone/>
            </a:pPr>
            <a:r>
              <a:rPr lang="en-GB" dirty="0" smtClean="0"/>
              <a:t>Do not alter this</a:t>
            </a:r>
          </a:p>
          <a:p>
            <a:pPr marL="0" indent="0">
              <a:buNone/>
            </a:pPr>
            <a:r>
              <a:rPr lang="en-GB" dirty="0" smtClean="0"/>
              <a:t>You will need to keep saving the work. You will be prompted to save every 10 mins. The work will not auto save. Get used to using the save icon every paragraph.</a:t>
            </a:r>
          </a:p>
          <a:p>
            <a:pPr marL="0" indent="0">
              <a:buNone/>
            </a:pPr>
            <a:endParaRPr lang="en-GB" dirty="0"/>
          </a:p>
          <a:p>
            <a:pPr marL="0" indent="0">
              <a:buNone/>
            </a:pPr>
            <a:r>
              <a:rPr lang="en-GB" sz="4400" b="1" dirty="0" smtClean="0"/>
              <a:t>NEVER</a:t>
            </a:r>
            <a:r>
              <a:rPr lang="en-GB" sz="4400" dirty="0" smtClean="0"/>
              <a:t> CLOSE THE DOCUMENT</a:t>
            </a:r>
            <a:endParaRPr lang="en-GB" sz="4400" dirty="0"/>
          </a:p>
        </p:txBody>
      </p:sp>
    </p:spTree>
    <p:extLst>
      <p:ext uri="{BB962C8B-B14F-4D97-AF65-F5344CB8AC3E}">
        <p14:creationId xmlns:p14="http://schemas.microsoft.com/office/powerpoint/2010/main" val="326067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At the end..</a:t>
            </a:r>
            <a:endParaRPr lang="en-GB" b="1"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t>SAVE again. DO NOT CLOSE THE DOCUMENT AT ANY TIME.</a:t>
            </a:r>
          </a:p>
          <a:p>
            <a:pPr marL="0" indent="0">
              <a:buNone/>
            </a:pPr>
            <a:endParaRPr lang="en-GB" dirty="0" smtClean="0"/>
          </a:p>
          <a:p>
            <a:pPr marL="0" indent="0">
              <a:buNone/>
            </a:pPr>
            <a:r>
              <a:rPr lang="en-GB" dirty="0" smtClean="0"/>
              <a:t>Select the correct printer (you will be told which one on the day)</a:t>
            </a:r>
          </a:p>
          <a:p>
            <a:pPr marL="0" indent="0">
              <a:buNone/>
            </a:pPr>
            <a:r>
              <a:rPr lang="en-GB" dirty="0" smtClean="0"/>
              <a:t>You will be called to print your document (in small groups) and you will need to sign the cover sheets, initial each page and treasury tag your work ready to submit to the exam board.</a:t>
            </a:r>
          </a:p>
          <a:p>
            <a:pPr marL="0" indent="0">
              <a:buNone/>
            </a:pPr>
            <a:endParaRPr lang="en-GB" dirty="0" smtClean="0"/>
          </a:p>
          <a:p>
            <a:pPr marL="0" indent="0">
              <a:buNone/>
            </a:pPr>
            <a:endParaRPr lang="en-GB" dirty="0"/>
          </a:p>
          <a:p>
            <a:pPr marL="0" indent="0">
              <a:buNone/>
            </a:pPr>
            <a:r>
              <a:rPr lang="en-GB" sz="4400" b="1" dirty="0" smtClean="0">
                <a:solidFill>
                  <a:srgbClr val="FF0000"/>
                </a:solidFill>
              </a:rPr>
              <a:t>NEVER</a:t>
            </a:r>
            <a:r>
              <a:rPr lang="en-GB" sz="4400" dirty="0" smtClean="0">
                <a:solidFill>
                  <a:srgbClr val="FF0000"/>
                </a:solidFill>
              </a:rPr>
              <a:t> CLOSE THE DOCUMENT</a:t>
            </a:r>
            <a:endParaRPr lang="en-GB" sz="4400" dirty="0">
              <a:solidFill>
                <a:srgbClr val="FF0000"/>
              </a:solidFill>
            </a:endParaRPr>
          </a:p>
        </p:txBody>
      </p:sp>
    </p:spTree>
    <p:extLst>
      <p:ext uri="{BB962C8B-B14F-4D97-AF65-F5344CB8AC3E}">
        <p14:creationId xmlns:p14="http://schemas.microsoft.com/office/powerpoint/2010/main" val="3502083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At the end..</a:t>
            </a:r>
            <a:endParaRPr lang="en-GB" b="1" dirty="0">
              <a:latin typeface="+mn-lt"/>
            </a:endParaRPr>
          </a:p>
        </p:txBody>
      </p:sp>
      <p:sp>
        <p:nvSpPr>
          <p:cNvPr id="3" name="Content Placeholder 2"/>
          <p:cNvSpPr>
            <a:spLocks noGrp="1"/>
          </p:cNvSpPr>
          <p:nvPr>
            <p:ph idx="1"/>
          </p:nvPr>
        </p:nvSpPr>
        <p:spPr/>
        <p:txBody>
          <a:bodyPr>
            <a:normAutofit/>
          </a:bodyPr>
          <a:lstStyle/>
          <a:p>
            <a:pPr marL="0" indent="0">
              <a:buNone/>
            </a:pPr>
            <a:r>
              <a:rPr lang="en-GB" dirty="0" smtClean="0"/>
              <a:t>When your work is printed off and tagged you will be allowed to leave.</a:t>
            </a:r>
          </a:p>
          <a:p>
            <a:pPr marL="0" indent="0">
              <a:buNone/>
            </a:pPr>
            <a:endParaRPr lang="en-GB" dirty="0" smtClean="0"/>
          </a:p>
          <a:p>
            <a:pPr marL="0" indent="0">
              <a:buNone/>
            </a:pPr>
            <a:r>
              <a:rPr lang="en-GB" dirty="0" smtClean="0"/>
              <a:t>This will take place in small groups of students (row by row) and must take place in silence until everyone has left.</a:t>
            </a:r>
          </a:p>
          <a:p>
            <a:pPr marL="0" indent="0">
              <a:buNone/>
            </a:pPr>
            <a:endParaRPr lang="en-GB" dirty="0" smtClean="0"/>
          </a:p>
          <a:p>
            <a:pPr marL="0" indent="0">
              <a:buNone/>
            </a:pPr>
            <a:r>
              <a:rPr lang="en-GB" b="1" dirty="0" smtClean="0">
                <a:solidFill>
                  <a:srgbClr val="FF0000"/>
                </a:solidFill>
              </a:rPr>
              <a:t>Do not log off or close your document at any time.</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532290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TotalTime>
  <Words>454</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Unit 2 Marketing</vt:lpstr>
      <vt:lpstr>What will take place in the exam room</vt:lpstr>
      <vt:lpstr>What you need for this exam</vt:lpstr>
      <vt:lpstr>To get started</vt:lpstr>
      <vt:lpstr>Writing the assessment ..</vt:lpstr>
      <vt:lpstr>The most important point..</vt:lpstr>
      <vt:lpstr>At the end..</vt:lpstr>
      <vt:lpstr>At the end..</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Marketing</dc:title>
  <dc:creator>Ailsa W Waters</dc:creator>
  <cp:lastModifiedBy>Ailsa W Waters</cp:lastModifiedBy>
  <cp:revision>5</cp:revision>
  <dcterms:created xsi:type="dcterms:W3CDTF">2017-04-04T08:52:32Z</dcterms:created>
  <dcterms:modified xsi:type="dcterms:W3CDTF">2017-04-04T09:41:27Z</dcterms:modified>
</cp:coreProperties>
</file>