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57" r:id="rId3"/>
    <p:sldId id="264" r:id="rId4"/>
    <p:sldId id="265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98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7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3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776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2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4/6/2017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17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4/6/2017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13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4/6/2017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45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4/6/2017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72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4/6/2017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12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4/6/2017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4/6/2017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68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Format for Research Pages</a:t>
            </a:r>
            <a:br>
              <a:rPr lang="en-GB" dirty="0" smtClean="0"/>
            </a:br>
            <a:r>
              <a:rPr lang="en-GB" b="1" dirty="0" smtClean="0">
                <a:solidFill>
                  <a:srgbClr val="00B050"/>
                </a:solidFill>
                <a:latin typeface="+mn-lt"/>
              </a:rPr>
              <a:t>3 stage plan of action</a:t>
            </a:r>
            <a:endParaRPr lang="en-GB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Unit 2 </a:t>
            </a:r>
            <a:r>
              <a:rPr lang="en-GB" dirty="0" smtClean="0"/>
              <a:t>Marketing  BTEC </a:t>
            </a:r>
            <a:r>
              <a:rPr lang="en-GB" dirty="0" smtClean="0"/>
              <a:t>National and Extended Certificate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8757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+mn-lt"/>
              </a:rPr>
              <a:t>Stage 1 - initial research 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Use the links on Godalming Online and your own research to compile as much information as you can.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As you do your research, have a blank word document on one half of the screen and every time you find a useful fact or piece of data, paste it into the word page (making sure you have the source in brackets next to it)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These facts will be the first stage of your 6 x A4 research pages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815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+mn-lt"/>
              </a:rPr>
              <a:t>Stage 2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Structure some pages for Activity 1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Use the following sections to structure your research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Introduction (brief overview of your proposal – the rationale</a:t>
            </a:r>
          </a:p>
          <a:p>
            <a:pPr marL="0" indent="0">
              <a:buNone/>
            </a:pPr>
            <a:r>
              <a:rPr lang="en-GB" dirty="0" smtClean="0"/>
              <a:t>Marketing objectives</a:t>
            </a:r>
          </a:p>
          <a:p>
            <a:pPr marL="0" indent="0">
              <a:buNone/>
            </a:pPr>
            <a:r>
              <a:rPr lang="en-GB" dirty="0" smtClean="0"/>
              <a:t>Market Research (info to use for PEST </a:t>
            </a:r>
            <a:r>
              <a:rPr lang="en-GB" dirty="0" smtClean="0"/>
              <a:t>and </a:t>
            </a:r>
            <a:r>
              <a:rPr lang="en-GB" dirty="0" smtClean="0"/>
              <a:t>SWOT)</a:t>
            </a:r>
          </a:p>
          <a:p>
            <a:pPr marL="0" indent="0">
              <a:buNone/>
            </a:pPr>
            <a:r>
              <a:rPr lang="en-GB" dirty="0" smtClean="0"/>
              <a:t>Justification (any data that might support the proposal)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You should not write paragraphs of analysis or evaluation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413859" y="1027906"/>
            <a:ext cx="2472265" cy="88397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 smtClean="0">
                <a:solidFill>
                  <a:srgbClr val="FF0000"/>
                </a:solidFill>
              </a:rPr>
              <a:t>PEST &amp; SWOT</a:t>
            </a: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Support every point made with data/fact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784017" y="2074333"/>
            <a:ext cx="1674183" cy="218276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185258" y="802069"/>
            <a:ext cx="2700866" cy="127957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9535691" y="4321125"/>
            <a:ext cx="1885842" cy="1080607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 smtClean="0">
                <a:solidFill>
                  <a:srgbClr val="FF0000"/>
                </a:solidFill>
              </a:rPr>
              <a:t>Relate to PEST and SWOT</a:t>
            </a: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Explain how your research data is valid and reliable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8333417" y="4851400"/>
            <a:ext cx="1056122" cy="709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389540" y="4134332"/>
            <a:ext cx="2031993" cy="144833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255614" y="449931"/>
            <a:ext cx="2661653" cy="6507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 smtClean="0">
                <a:solidFill>
                  <a:srgbClr val="FF0000"/>
                </a:solidFill>
              </a:rPr>
              <a:t>4 x objectives</a:t>
            </a: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Explain each one </a:t>
            </a:r>
            <a:r>
              <a:rPr lang="en-GB" b="1" dirty="0" smtClean="0"/>
              <a:t>briefly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174072" y="230188"/>
            <a:ext cx="2929461" cy="122607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Arrow Connector 27"/>
          <p:cNvCxnSpPr>
            <a:stCxn id="25" idx="1"/>
          </p:cNvCxnSpPr>
          <p:nvPr/>
        </p:nvCxnSpPr>
        <p:spPr>
          <a:xfrm flipH="1">
            <a:off x="1607772" y="843228"/>
            <a:ext cx="2566300" cy="30302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70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+mn-lt"/>
              </a:rPr>
              <a:t>Stage 3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Structure some more pages for Activity 2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Use the following sections to structure your research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target market, message, marketing mix, range of media to be used)</a:t>
            </a:r>
          </a:p>
          <a:p>
            <a:pPr marL="0" indent="0">
              <a:buNone/>
            </a:pPr>
            <a:r>
              <a:rPr lang="en-GB" dirty="0" smtClean="0"/>
              <a:t>Budget and Timescale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Make sure you look at a competitor’s promotional campaign (including budget and timescale) for comparison and refer to this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280402" y="538427"/>
            <a:ext cx="3361266" cy="121973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 smtClean="0">
                <a:solidFill>
                  <a:srgbClr val="FF0000"/>
                </a:solidFill>
              </a:rPr>
              <a:t>Marketing mix</a:t>
            </a: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This is the 4Ps – product, price, place, promotion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 smtClean="0">
                <a:solidFill>
                  <a:srgbClr val="FF0000"/>
                </a:solidFill>
              </a:rPr>
              <a:t>If possible add the extended Ps – process, people, physical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096000" y="1515275"/>
            <a:ext cx="2040467" cy="24860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136467" y="365125"/>
            <a:ext cx="3429000" cy="170920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339535" y="383673"/>
            <a:ext cx="2131384" cy="10806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400" dirty="0" smtClean="0"/>
              <a:t>Have a plan with months for which media would be throughout the campaign, how long or how often for other types of media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251217" y="1447807"/>
            <a:ext cx="2201316" cy="30225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/>
          <p:cNvSpPr txBox="1">
            <a:spLocks/>
          </p:cNvSpPr>
          <p:nvPr/>
        </p:nvSpPr>
        <p:spPr>
          <a:xfrm>
            <a:off x="3079865" y="436788"/>
            <a:ext cx="1747251" cy="8116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400" dirty="0" smtClean="0"/>
              <a:t>Have a range of options priced up ready for whatever budget they give you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1227669" y="1447807"/>
            <a:ext cx="1896531" cy="302259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977149" y="297003"/>
            <a:ext cx="1811867" cy="1150804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243084" y="297003"/>
            <a:ext cx="2267966" cy="1150804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726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+mn-lt"/>
              </a:rPr>
              <a:t>Please note..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Do not use complete paragraphs in your research pages – you cannot take in a document ready to copy type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No PEST/SWOT headings (analysis) or justification/evaluation can be included – ie a positive fact is fine, identifying it as S in SWOT is not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00B050"/>
                </a:solidFill>
              </a:rPr>
              <a:t>All research pages must be handed to your teacher by the final lesson of the week before the exam so that they can be checked – they will be returned to you when you enter the exam room</a:t>
            </a:r>
            <a:endParaRPr lang="en-GB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290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371F507-7920-4CED-995A-482D46DD6919}"/>
</file>

<file path=customXml/itemProps2.xml><?xml version="1.0" encoding="utf-8"?>
<ds:datastoreItem xmlns:ds="http://schemas.openxmlformats.org/officeDocument/2006/customXml" ds:itemID="{F6EB5EDE-D191-474F-9214-3D22A3A8A15A}"/>
</file>

<file path=customXml/itemProps3.xml><?xml version="1.0" encoding="utf-8"?>
<ds:datastoreItem xmlns:ds="http://schemas.openxmlformats.org/officeDocument/2006/customXml" ds:itemID="{6DE951D8-E1B6-4366-87A3-EDE53F9C823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396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Format for Research Pages 3 stage plan of action</vt:lpstr>
      <vt:lpstr>Stage 1 - initial research </vt:lpstr>
      <vt:lpstr>Stage 2</vt:lpstr>
      <vt:lpstr>Stage 3</vt:lpstr>
      <vt:lpstr>Please note..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Marketing</dc:title>
  <dc:creator>Ailsa W Waters</dc:creator>
  <cp:lastModifiedBy>Ailsa W Waters</cp:lastModifiedBy>
  <cp:revision>10</cp:revision>
  <dcterms:created xsi:type="dcterms:W3CDTF">2017-04-04T08:52:32Z</dcterms:created>
  <dcterms:modified xsi:type="dcterms:W3CDTF">2017-04-06T10:46:36Z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