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  <p:sldId id="258" r:id="rId7"/>
    <p:sldId id="259" r:id="rId8"/>
    <p:sldId id="261" r:id="rId9"/>
    <p:sldId id="260" r:id="rId10"/>
    <p:sldId id="26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8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05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269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201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881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431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376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47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1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70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04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08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59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6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75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95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57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3D2B83C-7DE9-4115-A2B8-30020D7A40D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0081F86-99F4-4E5E-892B-7369178FB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17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Marketing Objectives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16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SMART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any objective to be useful, it must be S.M.A.R.T.</a:t>
            </a:r>
          </a:p>
          <a:p>
            <a:r>
              <a:rPr lang="en-GB" dirty="0" smtClean="0"/>
              <a:t>Specific</a:t>
            </a:r>
          </a:p>
          <a:p>
            <a:r>
              <a:rPr lang="en-GB" dirty="0" smtClean="0"/>
              <a:t>Measurable</a:t>
            </a:r>
          </a:p>
          <a:p>
            <a:r>
              <a:rPr lang="en-GB" dirty="0" smtClean="0"/>
              <a:t>Agreed</a:t>
            </a:r>
          </a:p>
          <a:p>
            <a:r>
              <a:rPr lang="en-GB" dirty="0" smtClean="0"/>
              <a:t>Realistic</a:t>
            </a:r>
          </a:p>
          <a:p>
            <a:r>
              <a:rPr lang="en-GB" dirty="0" smtClean="0"/>
              <a:t>Timed</a:t>
            </a:r>
          </a:p>
          <a:p>
            <a:endParaRPr lang="en-GB" dirty="0"/>
          </a:p>
          <a:p>
            <a:r>
              <a:rPr lang="en-GB" dirty="0" smtClean="0"/>
              <a:t>Example: Increasing market share of product X by 10% within 5 years.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19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Marketing Objectives?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They are SMART TARGETS. What the marketing function of the business wants to achieve by the time given in the objective.</a:t>
            </a:r>
          </a:p>
          <a:p>
            <a:r>
              <a:rPr lang="en-GB" dirty="0" smtClean="0"/>
              <a:t>Typical marketing objectives might be connected to:</a:t>
            </a:r>
          </a:p>
          <a:p>
            <a:pPr lvl="1"/>
            <a:r>
              <a:rPr lang="en-GB" dirty="0" smtClean="0"/>
              <a:t>Growth and profitability</a:t>
            </a:r>
          </a:p>
          <a:p>
            <a:pPr lvl="1"/>
            <a:r>
              <a:rPr lang="en-GB" dirty="0" smtClean="0"/>
              <a:t>Gaining and maintaining sales and market share</a:t>
            </a:r>
          </a:p>
          <a:p>
            <a:pPr lvl="1"/>
            <a:r>
              <a:rPr lang="en-GB" dirty="0" smtClean="0"/>
              <a:t>Product differentiation</a:t>
            </a:r>
          </a:p>
          <a:p>
            <a:pPr lvl="1"/>
            <a:r>
              <a:rPr lang="en-GB" dirty="0" smtClean="0"/>
              <a:t>Product introduction</a:t>
            </a:r>
          </a:p>
          <a:p>
            <a:pPr lvl="1"/>
            <a:r>
              <a:rPr lang="en-GB" dirty="0" smtClean="0"/>
              <a:t>Product innovation</a:t>
            </a:r>
          </a:p>
          <a:p>
            <a:pPr lvl="1"/>
            <a:r>
              <a:rPr lang="en-GB" dirty="0" smtClean="0"/>
              <a:t>Consumer knowledge</a:t>
            </a:r>
          </a:p>
          <a:p>
            <a:pPr lvl="1"/>
            <a:r>
              <a:rPr lang="en-GB" dirty="0" smtClean="0"/>
              <a:t>Consumer satisfaction</a:t>
            </a:r>
          </a:p>
          <a:p>
            <a:r>
              <a:rPr lang="en-GB" dirty="0" smtClean="0"/>
              <a:t>Create a SMART objective relating to each of the areas listed above.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30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 QUESTIONS 1 and 2 (all parts) on page 136 and 137 of Hall, Jones and </a:t>
            </a:r>
            <a:r>
              <a:rPr lang="en-GB" dirty="0" err="1" smtClean="0"/>
              <a:t>Raffo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0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Influences on Marketing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EXTERNAL INFLUENCES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PESTLE! Remember this?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Go through each factor and explain how it might affect the achievement of marketing objectives.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Also COMPETITORS ACTIONS. You should add this to your list: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PESTLEC!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3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Influences on Marketing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INTERNAL INFLUENCES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Corporate aims and objectives</a:t>
            </a:r>
          </a:p>
          <a:p>
            <a:r>
              <a:rPr lang="en-GB" dirty="0" smtClean="0"/>
              <a:t>Finance</a:t>
            </a:r>
          </a:p>
          <a:p>
            <a:r>
              <a:rPr lang="en-GB" dirty="0" smtClean="0"/>
              <a:t>Operational and organisational issues</a:t>
            </a:r>
          </a:p>
          <a:p>
            <a:r>
              <a:rPr lang="en-GB" dirty="0" smtClean="0"/>
              <a:t>Human resources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076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exam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a number of things you have to do for Activity one of your exam. Two key ones are as follows:</a:t>
            </a:r>
          </a:p>
          <a:p>
            <a:pPr lvl="1"/>
            <a:r>
              <a:rPr lang="en-GB" dirty="0" smtClean="0"/>
              <a:t>You will be expected to not only come up with 3 or 4 </a:t>
            </a:r>
            <a:r>
              <a:rPr lang="en-GB" u="sng" dirty="0" smtClean="0"/>
              <a:t>USEFUL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u="sng" dirty="0" smtClean="0"/>
              <a:t>SMART</a:t>
            </a:r>
            <a:r>
              <a:rPr lang="en-GB" dirty="0" smtClean="0"/>
              <a:t> Marketing objectives, but you will have to justify why you have chosen these for your company. Put JAM on it!</a:t>
            </a:r>
          </a:p>
          <a:p>
            <a:pPr lvl="1"/>
            <a:r>
              <a:rPr lang="en-GB" dirty="0" smtClean="0"/>
              <a:t>You will have to JUSTIFY your ideas using a PESTLEC analysis and a SWOT analysis. Remember the PESTLEC factors will inform the OT elements of SWOT as they are external.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495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Case study on page 139 of Hall, Jones and </a:t>
            </a:r>
            <a:r>
              <a:rPr lang="en-GB" dirty="0" err="1" smtClean="0"/>
              <a:t>Raffo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Please answer all questions.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212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ECB237-6BEE-494F-A841-26B7E54AB4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84E7B2C-C894-4D5D-86EC-BB82F64237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28DF32-680B-49A3-96CB-D8F8DF9CB2BD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</TotalTime>
  <Words>300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Marketing Objectives</vt:lpstr>
      <vt:lpstr>SMART Objectives</vt:lpstr>
      <vt:lpstr>What are Marketing Objectives?</vt:lpstr>
      <vt:lpstr>Task </vt:lpstr>
      <vt:lpstr>Influences on Marketing Objectives</vt:lpstr>
      <vt:lpstr>Influences on Marketing Objectives</vt:lpstr>
      <vt:lpstr>Your exam</vt:lpstr>
      <vt:lpstr>Task 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Objectives</dc:title>
  <dc:creator>Anne E Lomas</dc:creator>
  <cp:lastModifiedBy>Anne E Lomas</cp:lastModifiedBy>
  <cp:revision>2</cp:revision>
  <dcterms:created xsi:type="dcterms:W3CDTF">2019-02-15T09:21:07Z</dcterms:created>
  <dcterms:modified xsi:type="dcterms:W3CDTF">2019-02-15T09:38:43Z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