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handoutMasterIdLst>
    <p:handoutMasterId r:id="rId10"/>
  </p:handoutMasterIdLst>
  <p:sldIdLst>
    <p:sldId id="263" r:id="rId5"/>
    <p:sldId id="272" r:id="rId6"/>
    <p:sldId id="280" r:id="rId7"/>
    <p:sldId id="283" r:id="rId8"/>
    <p:sldId id="268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00" d="100"/>
          <a:sy n="100" d="100"/>
        </p:scale>
        <p:origin x="3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F080-F30B-4424-898F-CD2D26A50BD2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A0F1-4D34-4E9F-B71E-A2D2E48DA2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7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71FCC-6F23-4E87-823C-2F051D82D895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29772-7F5C-49BB-A765-F6BFF803FC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D42E6-E537-4B6F-A1C0-39AFAFF8544A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B178A-9A71-4474-807C-D89AA16389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3A754-B91D-4C64-90E6-5822A226DF14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DB93-C10F-4E98-B4D9-C0DC43D90E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B4887-8493-4BFD-ADE5-799A51827484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53B1C-6D6A-43F5-A620-62D1FF89D8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B706A-6045-4F77-A120-DB075386BF83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8637-3D52-490C-8614-3F35AED518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40354-6015-4531-A474-52A1BAAFCDC8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C56E-6745-4FEF-88B6-A2D87C8E2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8DD80-1298-4971-B220-1735B1B74158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F8A68-40DD-4E8B-873B-0B9B5008C31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A4627-F90F-4A67-9376-C8E088FCABAC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D03FD-E022-4B82-B691-4ABDBB7C9C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7DAC-7C71-4E25-8597-1DB8E09BA822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1B08A-EE1C-4E5D-88A2-49993357B1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4CF5E-C41D-47FC-A7EF-EEEC389E27DB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5AFAB-D9A7-4010-8FF6-1D4FAA1A27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E4023-7E2F-4D23-A551-85E6E526D506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75CDE2-D7A8-4110-985D-CFBF9868DC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31DE81-055E-401B-A0E4-6A213A182237}" type="datetimeFigureOut">
              <a:rPr lang="en-US" smtClean="0"/>
              <a:pPr>
                <a:defRPr/>
              </a:pPr>
              <a:t>1/23/2017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374A42-A52A-43C0-AD7F-7119EAA6F9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Market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Socio economic groups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5" y="1052737"/>
            <a:ext cx="8564262" cy="48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3298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/>
              <a:t>Socio-economic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0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96" y="1522254"/>
            <a:ext cx="23436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19" y="188640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Socio-economic groups activity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99" y="692696"/>
            <a:ext cx="792088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pairs, can you link the newspapers to socio economic groups? Why would a newspaper want to do this?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7" y="4597729"/>
            <a:ext cx="2952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28" y="1578419"/>
            <a:ext cx="2231152" cy="3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0638"/>
            <a:ext cx="1866390" cy="23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48" y="2331492"/>
            <a:ext cx="1789695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86" y="2990278"/>
            <a:ext cx="1733683" cy="22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5" y="3530199"/>
            <a:ext cx="2162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5148"/>
            <a:ext cx="2088654" cy="17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3" y="4111194"/>
            <a:ext cx="1883071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3:2:1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7528"/>
            <a:ext cx="8229600" cy="2933680"/>
          </a:xfrm>
        </p:spPr>
        <p:txBody>
          <a:bodyPr/>
          <a:lstStyle/>
          <a:p>
            <a:r>
              <a:rPr lang="en-GB" dirty="0" smtClean="0"/>
              <a:t>List 3 methods of segmenting a market</a:t>
            </a:r>
          </a:p>
          <a:p>
            <a:r>
              <a:rPr lang="en-GB" dirty="0" smtClean="0"/>
              <a:t>List 2 reasons for doing so</a:t>
            </a:r>
          </a:p>
          <a:p>
            <a:r>
              <a:rPr lang="en-GB" dirty="0" smtClean="0"/>
              <a:t>List 1 socio-economic group</a:t>
            </a:r>
          </a:p>
        </p:txBody>
      </p:sp>
    </p:spTree>
    <p:extLst>
      <p:ext uri="{BB962C8B-B14F-4D97-AF65-F5344CB8AC3E}">
        <p14:creationId xmlns:p14="http://schemas.microsoft.com/office/powerpoint/2010/main" val="24858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6B90D8-ACBC-4675-9323-AA2DC1761336}">
  <ds:schemaRefs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31F140-2CB8-44EF-AF3F-AE5C39B96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FAA61-BFC9-4008-93CD-E328DBAF2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53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2</vt:lpstr>
      <vt:lpstr>Flow</vt:lpstr>
      <vt:lpstr>Activities</vt:lpstr>
      <vt:lpstr>PowerPoint Presentation</vt:lpstr>
      <vt:lpstr>PowerPoint Presentation</vt:lpstr>
      <vt:lpstr>Socio-economic groups activity </vt:lpstr>
      <vt:lpstr>Summary – 3:2:1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Share and Market Growth</dc:title>
  <dc:creator>Morag Portwine</dc:creator>
  <cp:lastModifiedBy>Ailsa W Waters</cp:lastModifiedBy>
  <cp:revision>40</cp:revision>
  <cp:lastPrinted>2015-10-08T08:15:39Z</cp:lastPrinted>
  <dcterms:created xsi:type="dcterms:W3CDTF">2011-09-28T09:38:54Z</dcterms:created>
  <dcterms:modified xsi:type="dcterms:W3CDTF">2017-01-23T14:29:38Z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