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8"/>
  </p:notesMasterIdLst>
  <p:handoutMasterIdLst>
    <p:handoutMasterId r:id="rId9"/>
  </p:handoutMasterIdLst>
  <p:sldIdLst>
    <p:sldId id="256" r:id="rId5"/>
    <p:sldId id="275" r:id="rId6"/>
    <p:sldId id="274" r:id="rId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58303" autoAdjust="0"/>
  </p:normalViewPr>
  <p:slideViewPr>
    <p:cSldViewPr>
      <p:cViewPr varScale="1">
        <p:scale>
          <a:sx n="42" d="100"/>
          <a:sy n="42" d="100"/>
        </p:scale>
        <p:origin x="94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14B12-3735-4310-934A-B7A66BA7CFD3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82396-E9A9-44E5-B12F-9A452CABC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133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9548E-66A9-4D10-ACC6-6EFF73A9F5FB}" type="datetimeFigureOut">
              <a:rPr lang="en-GB" smtClean="0"/>
              <a:t>05/01/2017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B2026-5CDC-4D45-8204-9D22AE6FAD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562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P82-89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Marketing plan examples, Gantt charts p83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 objectives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P87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 structure and the nature of competition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 pairs of students a specific market, they need to identify the top two competitors in that market, conduct a SWOT analysis and present to the group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37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P82-89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Marketing plan examples, Gantt charts p83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 objectives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TEXTBOOK P87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Market structure and the nature of competition</a:t>
            </a:r>
          </a:p>
          <a:p>
            <a:r>
              <a:rPr lang="en-GB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 pairs of students a specific market, they need to identify the top two competitors in that market, conduct a SWOT analysis and present to the group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661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DB057A-C8C5-4FA5-8DC7-3CF96E8691AD}" type="datetimeFigureOut">
              <a:rPr lang="en-GB" smtClean="0"/>
              <a:t>05/01/2017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E06AAF-D9BF-4CFD-899E-CFA7A82A52DD}" type="slidenum">
              <a:rPr lang="en-GB" smtClean="0"/>
              <a:t>‹#›</a:t>
            </a:fld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80728"/>
            <a:ext cx="7851648" cy="439248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/>
            </a:r>
            <a:br>
              <a:rPr lang="en-GB" dirty="0" smtClean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/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>BTEC NATIONAL IN BUSINESS</a:t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000" dirty="0" smtClean="0">
                <a:solidFill>
                  <a:schemeClr val="tx1"/>
                </a:solidFill>
              </a:rPr>
              <a:t>Unit 2 Marketing</a:t>
            </a:r>
            <a:br>
              <a:rPr lang="en-GB" sz="4000" dirty="0" smtClean="0">
                <a:solidFill>
                  <a:schemeClr val="tx1"/>
                </a:solidFill>
              </a:rPr>
            </a:br>
            <a:r>
              <a:rPr lang="en-GB" sz="4000" dirty="0">
                <a:solidFill>
                  <a:schemeClr val="tx1"/>
                </a:solidFill>
              </a:rPr>
              <a:t/>
            </a:r>
            <a:br>
              <a:rPr lang="en-GB" sz="4000" dirty="0">
                <a:solidFill>
                  <a:schemeClr val="tx1"/>
                </a:solidFill>
              </a:rPr>
            </a:br>
            <a:r>
              <a:rPr lang="en-GB" sz="4400" dirty="0" smtClean="0">
                <a:solidFill>
                  <a:srgbClr val="FFC000"/>
                </a:solidFill>
                <a:latin typeface="+mn-lt"/>
              </a:rPr>
              <a:t>Developing the rationale (B3) </a:t>
            </a:r>
            <a:endParaRPr lang="en-GB" sz="4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186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636680"/>
          </a:xfrm>
        </p:spPr>
        <p:txBody>
          <a:bodyPr>
            <a:noAutofit/>
          </a:bodyPr>
          <a:lstStyle/>
          <a:p>
            <a:r>
              <a:rPr lang="en-GB" sz="3600" b="1" dirty="0"/>
              <a:t>Interpretation, analysis and use of data and other information to make valid marketing decisions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3"/>
            <a:ext cx="8229600" cy="4752529"/>
          </a:xfrm>
        </p:spPr>
        <p:txBody>
          <a:bodyPr>
            <a:normAutofit/>
          </a:bodyPr>
          <a:lstStyle/>
          <a:p>
            <a:r>
              <a:rPr lang="en-GB" sz="2800" dirty="0"/>
              <a:t>Selection of appropriate marketing aims and objectives to suit business goals</a:t>
            </a:r>
          </a:p>
          <a:p>
            <a:r>
              <a:rPr lang="en-GB" sz="2800" dirty="0"/>
              <a:t> </a:t>
            </a:r>
          </a:p>
          <a:p>
            <a:r>
              <a:rPr lang="en-GB" sz="2800" dirty="0"/>
              <a:t>Situational analysis: SWOT and PESTLE</a:t>
            </a:r>
          </a:p>
          <a:p>
            <a:r>
              <a:rPr lang="en-GB" sz="2800" dirty="0"/>
              <a:t> </a:t>
            </a:r>
          </a:p>
          <a:p>
            <a:r>
              <a:rPr lang="en-GB" sz="2800" dirty="0"/>
              <a:t>Use of market research to determine target market</a:t>
            </a:r>
          </a:p>
          <a:p>
            <a:r>
              <a:rPr lang="en-GB" sz="2800" dirty="0"/>
              <a:t> </a:t>
            </a:r>
          </a:p>
          <a:p>
            <a:r>
              <a:rPr lang="en-GB" sz="2800" dirty="0"/>
              <a:t>Use of research data to conduct competitor analysis</a:t>
            </a:r>
          </a:p>
        </p:txBody>
      </p:sp>
    </p:spTree>
    <p:extLst>
      <p:ext uri="{BB962C8B-B14F-4D97-AF65-F5344CB8AC3E}">
        <p14:creationId xmlns:p14="http://schemas.microsoft.com/office/powerpoint/2010/main" val="77433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636680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Developing the rationale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3"/>
            <a:ext cx="8229600" cy="4752529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GB" sz="2800" dirty="0">
              <a:ea typeface="Times New Roman"/>
            </a:endParaRPr>
          </a:p>
          <a:p>
            <a:r>
              <a:rPr lang="en-GB" sz="2800" dirty="0"/>
              <a:t>TEXTBOOK P82-89</a:t>
            </a:r>
          </a:p>
          <a:p>
            <a:r>
              <a:rPr lang="en-GB" sz="2800" dirty="0"/>
              <a:t>Marketing plan examples, Gantt charts p83</a:t>
            </a:r>
          </a:p>
          <a:p>
            <a:r>
              <a:rPr lang="en-GB" sz="2800" dirty="0"/>
              <a:t>SMART objectives</a:t>
            </a:r>
          </a:p>
          <a:p>
            <a:r>
              <a:rPr lang="en-GB" sz="2800" dirty="0"/>
              <a:t> </a:t>
            </a:r>
          </a:p>
          <a:p>
            <a:r>
              <a:rPr lang="en-GB" sz="2800" dirty="0"/>
              <a:t>TEXTBOOK P87</a:t>
            </a:r>
          </a:p>
          <a:p>
            <a:r>
              <a:rPr lang="en-GB" sz="2800" dirty="0"/>
              <a:t> </a:t>
            </a:r>
          </a:p>
          <a:p>
            <a:r>
              <a:rPr lang="en-GB" sz="2800" dirty="0"/>
              <a:t>Market structure and the nature of competition</a:t>
            </a:r>
          </a:p>
          <a:p>
            <a:r>
              <a:rPr lang="en-GB" sz="2800" dirty="0"/>
              <a:t>Give pairs of students a specific market, they need to identify the top two competitors in that market, conduct a SWOT analysis and present to the group</a:t>
            </a:r>
          </a:p>
          <a:p>
            <a:pPr marL="0" indent="0">
              <a:buNone/>
            </a:pPr>
            <a:r>
              <a:rPr lang="en-GB" sz="2800" dirty="0"/>
              <a:t> 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4414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336375C-AA19-4964-99E0-319A04981A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ACB68ED-4006-475D-9F12-B7946CBD9D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2F1C6D-ACA5-4862-88DE-8EEB81013908}">
  <ds:schemaRefs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822</TotalTime>
  <Words>64</Words>
  <Application>Microsoft Office PowerPoint</Application>
  <PresentationFormat>On-screen Show (4:3)</PresentationFormat>
  <Paragraphs>38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 2</vt:lpstr>
      <vt:lpstr>Flow</vt:lpstr>
      <vt:lpstr>  BTEC NATIONAL IN BUSINESS Unit 2 Marketing  Developing the rationale (B3) </vt:lpstr>
      <vt:lpstr>Interpretation, analysis and use of data and other information to make valid marketing decisions</vt:lpstr>
      <vt:lpstr>Developing the rationale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Sector Organisations</dc:title>
  <dc:creator>Beverley A Whitlock</dc:creator>
  <cp:lastModifiedBy>Ailsa W Waters</cp:lastModifiedBy>
  <cp:revision>97</cp:revision>
  <cp:lastPrinted>2012-07-03T11:53:15Z</cp:lastPrinted>
  <dcterms:created xsi:type="dcterms:W3CDTF">2011-11-11T10:46:54Z</dcterms:created>
  <dcterms:modified xsi:type="dcterms:W3CDTF">2017-01-05T11:02:53Z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