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8"/>
  </p:notesMasterIdLst>
  <p:handoutMasterIdLst>
    <p:handoutMasterId r:id="rId9"/>
  </p:handoutMasterIdLst>
  <p:sldIdLst>
    <p:sldId id="256" r:id="rId5"/>
    <p:sldId id="275" r:id="rId6"/>
    <p:sldId id="274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303" autoAdjust="0"/>
  </p:normalViewPr>
  <p:slideViewPr>
    <p:cSldViewPr>
      <p:cViewPr varScale="1">
        <p:scale>
          <a:sx n="42" d="100"/>
          <a:sy n="42" d="100"/>
        </p:scale>
        <p:origin x="9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P82-89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plan examples, Gantt charts p83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 objectives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P87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 structure and the nature of competition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pairs of students a specific market, they need to identify the top two competitors in that market, conduct a SWOT analysis and present to the group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P82-89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plan examples, Gantt charts p83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 objectives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P87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 structure and the nature of competition</a:t>
            </a:r>
          </a:p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pairs of students a specific market, they need to identify the top two competitors in that market, conduct a SWOT analysis and present to the group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Developing the rationale (B3)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/>
              <a:t>Interpretation, analysis and use of data and other information to make valid marketing decisions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r>
              <a:rPr lang="en-GB" sz="2800" dirty="0"/>
              <a:t>Selection of appropriate marketing aims and objectives to suit business goals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Situational analysis: SWOT and PESTLE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Use of market research to determine target market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Use of research data to conduct competitor analysis</a:t>
            </a:r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Developing the rationale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r>
              <a:rPr lang="en-GB" sz="2800" dirty="0"/>
              <a:t>TEXTBOOK P82-89</a:t>
            </a:r>
          </a:p>
          <a:p>
            <a:r>
              <a:rPr lang="en-GB" sz="2800" dirty="0"/>
              <a:t>Marketing plan examples, Gantt charts p83</a:t>
            </a:r>
          </a:p>
          <a:p>
            <a:r>
              <a:rPr lang="en-GB" sz="2800" dirty="0"/>
              <a:t>SMART objectives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TEXTBOOK P87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Market structure and the nature of competition</a:t>
            </a:r>
          </a:p>
          <a:p>
            <a:r>
              <a:rPr lang="en-GB" sz="2800" dirty="0"/>
              <a:t>Give pairs of students a specific market, they need to identify the top two competitors in that market, conduct a SWOT analysis and present to the group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2F1C6D-ACA5-4862-88DE-8EEB8101390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822</TotalTime>
  <Words>64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Developing the rationale (B3) </vt:lpstr>
      <vt:lpstr>Interpretation, analysis and use of data and other information to make valid marketing decisions</vt:lpstr>
      <vt:lpstr>Developing the rationale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97</cp:revision>
  <cp:lastPrinted>2012-07-03T11:53:15Z</cp:lastPrinted>
  <dcterms:created xsi:type="dcterms:W3CDTF">2011-11-11T10:46:54Z</dcterms:created>
  <dcterms:modified xsi:type="dcterms:W3CDTF">2017-01-05T11:02:53Z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