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63" r:id="rId5"/>
    <p:sldId id="257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E56F7-D0EE-4514-8E8B-852B6CD8AF92}" type="datetimeFigureOut">
              <a:rPr lang="en-GB" smtClean="0"/>
              <a:t>23/02/2017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962C9-4DB0-44F6-A27E-41F262A5C1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439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25CDF9-EC00-4886-A06A-5DEE86574432}" type="datetimeFigureOut">
              <a:rPr lang="en-US" smtClean="0"/>
              <a:pPr>
                <a:defRPr/>
              </a:pPr>
              <a:t>2/23/2017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78DB7B-25AB-4141-844C-05C27A77B83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5FD523-0DFF-4293-B7AB-014B26CAD84E}" type="datetimeFigureOut">
              <a:rPr lang="en-US" smtClean="0"/>
              <a:pPr>
                <a:defRPr/>
              </a:pPr>
              <a:t>2/23/2017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7A048-A506-49D4-B7F2-6963C9D60C1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2CD31E-49AF-45E8-8C86-B627D961EE3A}" type="datetimeFigureOut">
              <a:rPr lang="en-US" smtClean="0"/>
              <a:pPr>
                <a:defRPr/>
              </a:pPr>
              <a:t>2/23/2017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E91B4-E7C7-4278-AF4F-20B8DF68502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605AEC-8FEE-4BBC-B6EC-D2CDCD3E5378}" type="datetimeFigureOut">
              <a:rPr lang="en-US" smtClean="0"/>
              <a:pPr>
                <a:defRPr/>
              </a:pPr>
              <a:t>2/23/2017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2B53F-9FA8-49DC-AAE5-F14AC6B024D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A0BBB3-4FE7-4462-962F-1F7C1BD0F8D5}" type="datetimeFigureOut">
              <a:rPr lang="en-US" smtClean="0"/>
              <a:pPr>
                <a:defRPr/>
              </a:pPr>
              <a:t>2/23/2017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4B8ED-B449-4526-9DD7-4EC292DDF4D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FC3B4E-14E0-4930-B36B-B447D8D79BAC}" type="datetimeFigureOut">
              <a:rPr lang="en-US" smtClean="0"/>
              <a:pPr>
                <a:defRPr/>
              </a:pPr>
              <a:t>2/23/2017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B6BB89-3722-45AE-9592-7B5B85297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855B70-4140-41E8-B1BC-38D9AA655679}" type="datetimeFigureOut">
              <a:rPr lang="en-US" smtClean="0"/>
              <a:pPr>
                <a:defRPr/>
              </a:pPr>
              <a:t>2/23/2017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18878-A3E2-41CE-93A6-7E55312893A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483916-DB60-4937-8B2B-2B6B66D3A423}" type="datetimeFigureOut">
              <a:rPr lang="en-US" smtClean="0"/>
              <a:pPr>
                <a:defRPr/>
              </a:pPr>
              <a:t>2/23/2017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F7027-679A-4894-90D6-1274A4CBDF0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D94933-700A-4F9C-8081-12DA2E31997B}" type="datetimeFigureOut">
              <a:rPr lang="en-US" smtClean="0"/>
              <a:pPr>
                <a:defRPr/>
              </a:pPr>
              <a:t>2/23/2017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09A73-64C6-4A92-8343-6359A8E51ED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445147-7511-429D-91B9-C0EE4B5F4B44}" type="datetimeFigureOut">
              <a:rPr lang="en-US" smtClean="0"/>
              <a:pPr>
                <a:defRPr/>
              </a:pPr>
              <a:t>2/23/2017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19C3B-7E5B-46BD-A5F9-A55AB6A3999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5E1D5A-37CF-4423-9052-FF5C1AEE414F}" type="datetimeFigureOut">
              <a:rPr lang="en-US" smtClean="0"/>
              <a:pPr>
                <a:defRPr/>
              </a:pPr>
              <a:t>2/23/2017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799D9151-7DDE-4345-AD3A-D0407457C05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217D7BB-68F3-4981-A3D5-DA9E2EDFB610}" type="datetimeFigureOut">
              <a:rPr lang="en-US" smtClean="0"/>
              <a:pPr>
                <a:defRPr/>
              </a:pPr>
              <a:t>2/23/2017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9E2948B-345E-4660-BEC7-067D2D8E29E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439248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BTEC NATIONAL IN BUSINESS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Unit 2 Marketing</a:t>
            </a:r>
            <a:br>
              <a:rPr lang="en-GB" sz="4000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The Marketing Mix (C2)</a:t>
            </a:r>
            <a:br>
              <a:rPr lang="en-GB" sz="4400" dirty="0" smtClean="0">
                <a:solidFill>
                  <a:srgbClr val="FFC000"/>
                </a:solidFill>
                <a:latin typeface="+mn-lt"/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OVERVIEW/INTRODUCTION </a:t>
            </a:r>
            <a:endParaRPr lang="en-GB" sz="4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8672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en-GB" b="1" dirty="0" smtClean="0"/>
              <a:t>The Marketing Mix (4Ps)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48880"/>
            <a:ext cx="8229600" cy="4389120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en-GB" sz="4000" dirty="0" smtClean="0"/>
              <a:t>Product</a:t>
            </a:r>
          </a:p>
          <a:p>
            <a:pPr marL="393192" lvl="1" indent="0">
              <a:buNone/>
            </a:pPr>
            <a:r>
              <a:rPr lang="en-GB" sz="4000" dirty="0" smtClean="0"/>
              <a:t>Price</a:t>
            </a:r>
          </a:p>
          <a:p>
            <a:pPr marL="393192" lvl="1" indent="0">
              <a:buNone/>
            </a:pPr>
            <a:r>
              <a:rPr lang="en-GB" sz="4000" dirty="0" smtClean="0"/>
              <a:t>Place</a:t>
            </a:r>
          </a:p>
          <a:p>
            <a:pPr marL="393192" lvl="1" indent="0">
              <a:buNone/>
            </a:pPr>
            <a:r>
              <a:rPr lang="en-GB" sz="4000" dirty="0" smtClean="0"/>
              <a:t>Promotion</a:t>
            </a:r>
          </a:p>
        </p:txBody>
      </p:sp>
    </p:spTree>
    <p:extLst>
      <p:ext uri="{BB962C8B-B14F-4D97-AF65-F5344CB8AC3E}">
        <p14:creationId xmlns:p14="http://schemas.microsoft.com/office/powerpoint/2010/main" val="317586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r>
              <a:rPr lang="en-GB" b="1" dirty="0" smtClean="0"/>
              <a:t>Choice of marketing mix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It is important for firms to get the right mix for their product or service. This will be influenced by:</a:t>
            </a:r>
          </a:p>
          <a:p>
            <a:pPr marL="0" indent="0">
              <a:buNone/>
            </a:pPr>
            <a:endParaRPr lang="en-GB" sz="2400" dirty="0" smtClean="0"/>
          </a:p>
          <a:p>
            <a:pPr lvl="1"/>
            <a:r>
              <a:rPr lang="en-GB" sz="2400" dirty="0" smtClean="0"/>
              <a:t>Finance available</a:t>
            </a:r>
          </a:p>
          <a:p>
            <a:pPr lvl="1"/>
            <a:r>
              <a:rPr lang="en-GB" sz="2400" dirty="0" smtClean="0"/>
              <a:t>Technological developments</a:t>
            </a:r>
          </a:p>
          <a:p>
            <a:pPr lvl="1"/>
            <a:r>
              <a:rPr lang="en-GB" sz="2400" dirty="0" smtClean="0"/>
              <a:t>Findings of market research</a:t>
            </a:r>
          </a:p>
          <a:p>
            <a:pPr lvl="1"/>
            <a:r>
              <a:rPr lang="en-GB" sz="2400" dirty="0" smtClean="0"/>
              <a:t>Type of product</a:t>
            </a:r>
          </a:p>
          <a:p>
            <a:pPr lvl="1"/>
            <a:r>
              <a:rPr lang="en-GB" sz="2400" dirty="0" smtClean="0"/>
              <a:t>Who they are selling to</a:t>
            </a:r>
          </a:p>
          <a:p>
            <a:pPr lvl="1"/>
            <a:r>
              <a:rPr lang="en-GB" sz="2400" dirty="0" smtClean="0"/>
              <a:t>Degree of competition</a:t>
            </a:r>
          </a:p>
          <a:p>
            <a:pPr lvl="1"/>
            <a:r>
              <a:rPr lang="en-GB" sz="2400" dirty="0" smtClean="0"/>
              <a:t>The marketing mix of competitors</a:t>
            </a:r>
          </a:p>
          <a:p>
            <a:pPr lvl="1"/>
            <a:r>
              <a:rPr lang="en-GB" sz="2400" dirty="0" smtClean="0"/>
              <a:t>Position within the industry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4037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B49CB7-D470-40BA-BD16-1351C9433A66}">
  <ds:schemaRefs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schemas.microsoft.com/sharepoint/v3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75BAFC9-C0B3-4DAD-B352-82C4407A7E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B46002-F143-4481-8DFA-A7AA4A14AF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</TotalTime>
  <Words>64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 2</vt:lpstr>
      <vt:lpstr>Flow</vt:lpstr>
      <vt:lpstr>  BTEC NATIONAL IN BUSINESS Unit 2 Marketing  The Marketing Mix (C2) OVERVIEW/INTRODUCTION </vt:lpstr>
      <vt:lpstr>The Marketing Mix (4Ps)</vt:lpstr>
      <vt:lpstr>Choice of marketing mix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Marketing Mix</dc:title>
  <dc:creator>Morag Portwine</dc:creator>
  <cp:lastModifiedBy>Ailsa W Waters</cp:lastModifiedBy>
  <cp:revision>12</cp:revision>
  <dcterms:created xsi:type="dcterms:W3CDTF">2012-11-28T15:24:20Z</dcterms:created>
  <dcterms:modified xsi:type="dcterms:W3CDTF">2017-02-23T15:20:49Z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