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3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56F7-D0EE-4514-8E8B-852B6CD8AF92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962C9-4DB0-44F6-A27E-41F262A5C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3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5CDF9-EC00-4886-A06A-5DEE86574432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8DB7B-25AB-4141-844C-05C27A77B8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FD523-0DFF-4293-B7AB-014B26CAD84E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7A048-A506-49D4-B7F2-6963C9D60C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D31E-49AF-45E8-8C86-B627D961EE3A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E91B4-E7C7-4278-AF4F-20B8DF6850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605AEC-8FEE-4BBC-B6EC-D2CDCD3E5378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B53F-9FA8-49DC-AAE5-F14AC6B024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0BBB3-4FE7-4462-962F-1F7C1BD0F8D5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4B8ED-B449-4526-9DD7-4EC292DDF4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C3B4E-14E0-4930-B36B-B447D8D79BAC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6BB89-3722-45AE-9592-7B5B85297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55B70-4140-41E8-B1BC-38D9AA655679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8878-A3E2-41CE-93A6-7E55312893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83916-DB60-4937-8B2B-2B6B66D3A423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7027-679A-4894-90D6-1274A4CBD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94933-700A-4F9C-8081-12DA2E31997B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09A73-64C6-4A92-8343-6359A8E51E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45147-7511-429D-91B9-C0EE4B5F4B44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19C3B-7E5B-46BD-A5F9-A55AB6A399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E1D5A-37CF-4423-9052-FF5C1AEE414F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99D9151-7DDE-4345-AD3A-D0407457C0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217D7BB-68F3-4981-A3D5-DA9E2EDFB610}" type="datetimeFigureOut">
              <a:rPr lang="en-US" smtClean="0"/>
              <a:pPr>
                <a:defRPr/>
              </a:pPr>
              <a:t>2/23/2017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9E2948B-345E-4660-BEC7-067D2D8E29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Mix (C2)</a:t>
            </a:r>
            <a:br>
              <a:rPr lang="en-GB" sz="4400" dirty="0" smtClean="0">
                <a:solidFill>
                  <a:srgbClr val="FFC000"/>
                </a:solidFill>
                <a:latin typeface="+mn-lt"/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OVERVIEW/INTRODUCTION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7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GB" b="1" dirty="0" smtClean="0"/>
              <a:t>The Marketing Mix (4Ps)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48880"/>
            <a:ext cx="8229600" cy="438912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GB" sz="4000" dirty="0" smtClean="0"/>
              <a:t>Product</a:t>
            </a:r>
          </a:p>
          <a:p>
            <a:pPr marL="393192" lvl="1" indent="0">
              <a:buNone/>
            </a:pPr>
            <a:r>
              <a:rPr lang="en-GB" sz="4000" dirty="0" smtClean="0"/>
              <a:t>Price</a:t>
            </a:r>
          </a:p>
          <a:p>
            <a:pPr marL="393192" lvl="1" indent="0">
              <a:buNone/>
            </a:pPr>
            <a:r>
              <a:rPr lang="en-GB" sz="4000" dirty="0" smtClean="0"/>
              <a:t>Place</a:t>
            </a:r>
          </a:p>
          <a:p>
            <a:pPr marL="393192" lvl="1" indent="0">
              <a:buNone/>
            </a:pPr>
            <a:r>
              <a:rPr lang="en-GB" sz="4000" dirty="0" smtClean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31758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GB" b="1" dirty="0" smtClean="0"/>
              <a:t>Choice of marketing mix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It is important for firms to get the right mix for their product or service. This will be influenced by:</a:t>
            </a:r>
          </a:p>
          <a:p>
            <a:pPr marL="0" indent="0">
              <a:buNone/>
            </a:pPr>
            <a:endParaRPr lang="en-GB" sz="2400" dirty="0" smtClean="0"/>
          </a:p>
          <a:p>
            <a:pPr lvl="1"/>
            <a:r>
              <a:rPr lang="en-GB" sz="2400" dirty="0" smtClean="0"/>
              <a:t>Finance available</a:t>
            </a:r>
          </a:p>
          <a:p>
            <a:pPr lvl="1"/>
            <a:r>
              <a:rPr lang="en-GB" sz="2400" dirty="0" smtClean="0"/>
              <a:t>Technological developments</a:t>
            </a:r>
          </a:p>
          <a:p>
            <a:pPr lvl="1"/>
            <a:r>
              <a:rPr lang="en-GB" sz="2400" dirty="0" smtClean="0"/>
              <a:t>Findings of market research</a:t>
            </a:r>
          </a:p>
          <a:p>
            <a:pPr lvl="1"/>
            <a:r>
              <a:rPr lang="en-GB" sz="2400" dirty="0" smtClean="0"/>
              <a:t>Type of product</a:t>
            </a:r>
          </a:p>
          <a:p>
            <a:pPr lvl="1"/>
            <a:r>
              <a:rPr lang="en-GB" sz="2400" dirty="0" smtClean="0"/>
              <a:t>Who they are selling to</a:t>
            </a:r>
          </a:p>
          <a:p>
            <a:pPr lvl="1"/>
            <a:r>
              <a:rPr lang="en-GB" sz="2400" dirty="0" smtClean="0"/>
              <a:t>Degree of competition</a:t>
            </a:r>
          </a:p>
          <a:p>
            <a:pPr lvl="1"/>
            <a:r>
              <a:rPr lang="en-GB" sz="2400" dirty="0" smtClean="0"/>
              <a:t>The marketing mix of competitors</a:t>
            </a:r>
          </a:p>
          <a:p>
            <a:pPr lvl="1"/>
            <a:r>
              <a:rPr lang="en-GB" sz="2400" dirty="0" smtClean="0"/>
              <a:t>Position within the industry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037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B49CB7-D470-40BA-BD16-1351C9433A66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75BAFC9-C0B3-4DAD-B352-82C4407A7E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46002-F143-4481-8DFA-A7AA4A14A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64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 2</vt:lpstr>
      <vt:lpstr>Flow</vt:lpstr>
      <vt:lpstr>  BTEC NATIONAL IN BUSINESS Unit 2 Marketing  The Marketing Mix (C2) OVERVIEW/INTRODUCTION </vt:lpstr>
      <vt:lpstr>The Marketing Mix (4Ps)</vt:lpstr>
      <vt:lpstr>Choice of marketing mix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Mix</dc:title>
  <dc:creator>Morag Portwine</dc:creator>
  <cp:lastModifiedBy>Ailsa W Waters</cp:lastModifiedBy>
  <cp:revision>12</cp:revision>
  <dcterms:created xsi:type="dcterms:W3CDTF">2012-11-28T15:24:20Z</dcterms:created>
  <dcterms:modified xsi:type="dcterms:W3CDTF">2017-02-23T15:20:49Z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