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5" r:id="rId6"/>
    <p:sldId id="281" r:id="rId7"/>
    <p:sldId id="279" r:id="rId8"/>
    <p:sldId id="280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80" autoAdjust="0"/>
  </p:normalViewPr>
  <p:slideViewPr>
    <p:cSldViewPr>
      <p:cViewPr varScale="1">
        <p:scale>
          <a:sx n="66" d="100"/>
          <a:sy n="66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49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P89 -90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 in advertising –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Meerkats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Go Compare, annoying jingles etc to make the product distinct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99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P89 -90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 in advertising –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Meerkats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Go Compare, annoying jingles etc to make the product distinct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30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Mix (C2) </a:t>
            </a:r>
            <a:br>
              <a:rPr lang="en-GB" sz="4400" dirty="0" smtClean="0">
                <a:solidFill>
                  <a:srgbClr val="FFC000"/>
                </a:solidFill>
                <a:latin typeface="+mn-lt"/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PRODUCT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755" y="1208143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What is a product?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755" y="1556361"/>
            <a:ext cx="8229600" cy="4752529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Physical goods – items you can touch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Services – hairdressing, dentistry, accountancy, law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Experiences – balloon ride, test drive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Events – festivals, concerts, balloon flight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Persons – celebrities, performers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Places, properties – National Trust, 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Organisations – memberships, clubs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Information and ideas – paid web info resources 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43" y="260648"/>
            <a:ext cx="8229600" cy="1143000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Product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767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Businesses must make sure that their products are meeting the needs of their customers.</a:t>
            </a:r>
          </a:p>
          <a:p>
            <a:pPr marL="0" indent="0">
              <a:buNone/>
            </a:pPr>
            <a:r>
              <a:rPr lang="en-GB" sz="2800" dirty="0" smtClean="0"/>
              <a:t>This means paying close attention to a number of features such as</a:t>
            </a:r>
          </a:p>
          <a:p>
            <a:r>
              <a:rPr lang="en-GB" sz="2800" dirty="0"/>
              <a:t>How it will be used</a:t>
            </a:r>
          </a:p>
          <a:p>
            <a:r>
              <a:rPr lang="en-GB" sz="2800" dirty="0" smtClean="0"/>
              <a:t>Its appearance</a:t>
            </a:r>
          </a:p>
          <a:p>
            <a:r>
              <a:rPr lang="en-GB" sz="2800" dirty="0" smtClean="0"/>
              <a:t>How much it will cost to make and what price you will sell it at</a:t>
            </a:r>
          </a:p>
          <a:p>
            <a:r>
              <a:rPr lang="en-GB" sz="2800" dirty="0" smtClean="0"/>
              <a:t>Its USP</a:t>
            </a:r>
          </a:p>
          <a:p>
            <a:r>
              <a:rPr lang="en-GB" sz="2800" dirty="0" smtClean="0"/>
              <a:t>Its position in the market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928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dailymail.co.uk/i/pix/2013/05/06/article-2320389-0BB12D0A000005DC-942_306x4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60" y="3501008"/>
            <a:ext cx="2129358" cy="294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526483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Product development - what to consider?</a:t>
            </a:r>
            <a:r>
              <a:rPr lang="en-GB" sz="3600" dirty="0">
                <a:latin typeface="+mn-lt"/>
              </a:rPr>
              <a:t/>
            </a:r>
            <a:br>
              <a:rPr lang="en-GB" sz="3600" dirty="0">
                <a:latin typeface="+mn-lt"/>
              </a:rPr>
            </a:b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1"/>
            <a:ext cx="6480720" cy="4752529"/>
          </a:xfrm>
        </p:spPr>
        <p:txBody>
          <a:bodyPr>
            <a:normAutofit lnSpcReduction="10000"/>
          </a:bodyPr>
          <a:lstStyle/>
          <a:p>
            <a:endParaRPr lang="en-GB" sz="2800" dirty="0"/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Type of product 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Brand identity (logo, jingle, slogan, image, USP)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Packaging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(basic/distinctive, useful, original/unique)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Form and function of the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product (in good design, form follows function. Does the product really work and does it look good?) 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Stage in the product life cycle.</a:t>
            </a:r>
          </a:p>
        </p:txBody>
      </p:sp>
    </p:spTree>
    <p:extLst>
      <p:ext uri="{BB962C8B-B14F-4D97-AF65-F5344CB8AC3E}">
        <p14:creationId xmlns:p14="http://schemas.microsoft.com/office/powerpoint/2010/main" val="267634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Activity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7632848" cy="475252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</a:rPr>
              <a:t>Kellogg's have asked you to invent a new product, a breakfast cereal. In pairs, decide</a:t>
            </a:r>
          </a:p>
          <a:p>
            <a:pPr marL="0" lvl="0" indent="0">
              <a:buNone/>
            </a:pP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What is the product? 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What makes it special? 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Does it have an identity?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Who is the target market?</a:t>
            </a:r>
          </a:p>
          <a:p>
            <a:pPr lvl="0"/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Does it have a specific function? </a:t>
            </a:r>
          </a:p>
        </p:txBody>
      </p:sp>
      <p:pic>
        <p:nvPicPr>
          <p:cNvPr id="4" name="Picture 2" descr="http://www.freestufffinder.com/wp-content/uploads/2012/09/Coupon-Kelloggs-Products-300x2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300" y="3140968"/>
            <a:ext cx="330389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9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984</TotalTime>
  <Words>278</Words>
  <Application>Microsoft Office PowerPoint</Application>
  <PresentationFormat>On-screen Show (4:3)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 2</vt:lpstr>
      <vt:lpstr>Flow</vt:lpstr>
      <vt:lpstr>  BTEC NATIONAL IN BUSINESS Unit 2 Marketing  The Marketing Mix (C2)  PRODUCT</vt:lpstr>
      <vt:lpstr>What is a product?</vt:lpstr>
      <vt:lpstr>Product</vt:lpstr>
      <vt:lpstr>Product development - what to consider? 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107</cp:revision>
  <cp:lastPrinted>2012-07-03T11:53:15Z</cp:lastPrinted>
  <dcterms:created xsi:type="dcterms:W3CDTF">2011-11-11T10:46:54Z</dcterms:created>
  <dcterms:modified xsi:type="dcterms:W3CDTF">2017-02-27T15:10:28Z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