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5" r:id="rId6"/>
    <p:sldId id="280" r:id="rId7"/>
    <p:sldId id="279" r:id="rId8"/>
    <p:sldId id="282" r:id="rId9"/>
    <p:sldId id="281" r:id="rId10"/>
    <p:sldId id="283" r:id="rId11"/>
    <p:sldId id="284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80" autoAdjust="0"/>
  </p:normalViewPr>
  <p:slideViewPr>
    <p:cSldViewPr>
      <p:cViewPr varScale="1">
        <p:scale>
          <a:sx n="63" d="100"/>
          <a:sy n="63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370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p91-92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39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p91-92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999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11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p91-92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99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p91-92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610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p91-92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665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Marketing Mix (C2) </a:t>
            </a:r>
            <a:br>
              <a:rPr lang="en-GB" sz="4400" dirty="0" smtClean="0">
                <a:solidFill>
                  <a:srgbClr val="FFC000"/>
                </a:solidFill>
                <a:latin typeface="+mn-lt"/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PRICE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1208143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Pricing Strategies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916832"/>
            <a:ext cx="8229600" cy="4752529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r>
              <a:rPr lang="en-GB" sz="3200" dirty="0"/>
              <a:t>Skimming</a:t>
            </a:r>
          </a:p>
          <a:p>
            <a:pPr lvl="0"/>
            <a:r>
              <a:rPr lang="en-GB" sz="3200" dirty="0" smtClean="0"/>
              <a:t>Penetration</a:t>
            </a:r>
            <a:endParaRPr lang="en-GB" sz="3200" dirty="0"/>
          </a:p>
          <a:p>
            <a:pPr lvl="0"/>
            <a:r>
              <a:rPr lang="en-GB" sz="3200" dirty="0" smtClean="0"/>
              <a:t>Competitor </a:t>
            </a:r>
            <a:r>
              <a:rPr lang="en-GB" sz="3200" dirty="0"/>
              <a:t>Based</a:t>
            </a:r>
          </a:p>
          <a:p>
            <a:pPr lvl="0"/>
            <a:r>
              <a:rPr lang="en-GB" sz="3200" dirty="0"/>
              <a:t>Cost Plus</a:t>
            </a:r>
          </a:p>
        </p:txBody>
      </p:sp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Skimming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5"/>
            <a:ext cx="8229600" cy="4536504"/>
          </a:xfrm>
        </p:spPr>
        <p:txBody>
          <a:bodyPr>
            <a:normAutofit fontScale="85000" lnSpcReduction="10000"/>
          </a:bodyPr>
          <a:lstStyle/>
          <a:p>
            <a:endParaRPr lang="en-GB" sz="2800" dirty="0"/>
          </a:p>
          <a:p>
            <a:pPr lvl="1">
              <a:buFont typeface="Arial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A high price is set to yield a high profit margin during the introduction of a product, when it appeals to early adopters.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lvl="1">
              <a:buFont typeface="Arial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In the long term, firms use this strategy for products that they hope will ‘skim the market’. This means appealing to a more exclusive, up-market type of customer.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lvl="1">
              <a:buFont typeface="Arial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It is suited to marketing objectives such as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maximising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 value added or profit margins, and establishing a prestigious brand name.</a:t>
            </a:r>
          </a:p>
        </p:txBody>
      </p:sp>
    </p:spTree>
    <p:extLst>
      <p:ext uri="{BB962C8B-B14F-4D97-AF65-F5344CB8AC3E}">
        <p14:creationId xmlns:p14="http://schemas.microsoft.com/office/powerpoint/2010/main" val="170510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Penetration pricing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752529"/>
          </a:xfrm>
        </p:spPr>
        <p:txBody>
          <a:bodyPr>
            <a:normAutofit fontScale="92500" lnSpcReduction="20000"/>
          </a:bodyPr>
          <a:lstStyle/>
          <a:p>
            <a:endParaRPr lang="en-GB" sz="2800" dirty="0"/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This is the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opposite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 of price skimming. Low prices are set to break into a market or to achieve a sudden spurt in market share. 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Many firms use this strategy when a product is first released or to entice new customers so that market share can be increased.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It is suited to marketing objectives such as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maximising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 sales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volume (rather than value)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and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increasing market share.</a:t>
            </a:r>
          </a:p>
        </p:txBody>
      </p:sp>
    </p:spTree>
    <p:extLst>
      <p:ext uri="{BB962C8B-B14F-4D97-AF65-F5344CB8AC3E}">
        <p14:creationId xmlns:p14="http://schemas.microsoft.com/office/powerpoint/2010/main" val="267634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+mn-lt"/>
              </a:rPr>
              <a:t>Competitive </a:t>
            </a:r>
            <a:r>
              <a:rPr lang="en-GB" sz="3600" b="1" dirty="0" smtClean="0">
                <a:latin typeface="+mn-lt"/>
              </a:rPr>
              <a:t>Pricing (competitor based)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52529"/>
          </a:xfrm>
        </p:spPr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"/>
              <a:defRPr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This is when you price alongside competitors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Used more for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price elastic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goods</a:t>
            </a:r>
          </a:p>
          <a:p>
            <a:pPr marL="109537" indent="0">
              <a:buNone/>
              <a:defRPr/>
            </a:pP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 3" panose="05040102010807070707" pitchFamily="18" charset="2"/>
              <a:buChar char=""/>
              <a:defRPr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Example: </a:t>
            </a:r>
          </a:p>
          <a:p>
            <a:pPr lvl="1">
              <a:buFont typeface="Verdana" panose="020B0604030504040204" pitchFamily="34" charset="0"/>
              <a:buChar char="◦"/>
              <a:defRPr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Supermarkets</a:t>
            </a:r>
          </a:p>
          <a:p>
            <a:pPr lvl="1">
              <a:buFont typeface="Verdana" panose="020B0604030504040204" pitchFamily="34" charset="0"/>
              <a:buChar char="◦"/>
              <a:defRPr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Petrol Stations</a:t>
            </a:r>
          </a:p>
          <a:p>
            <a:pPr lvl="1">
              <a:buFont typeface="Verdana" panose="020B0604030504040204" pitchFamily="34" charset="0"/>
              <a:buChar char="◦"/>
              <a:defRPr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 3" panose="05040102010807070707" pitchFamily="18" charset="2"/>
              <a:buChar char=""/>
              <a:defRPr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Why might a petrol station decide to price at the same level as its nearby competitors?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What is the problem with pricing in this way for smaller businesses?</a:t>
            </a:r>
          </a:p>
        </p:txBody>
      </p:sp>
    </p:spTree>
    <p:extLst>
      <p:ext uri="{BB962C8B-B14F-4D97-AF65-F5344CB8AC3E}">
        <p14:creationId xmlns:p14="http://schemas.microsoft.com/office/powerpoint/2010/main" val="12606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668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libri" pitchFamily="34" charset="0"/>
              </a:rPr>
              <a:t>Cost-plus pricing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75252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A method of pricing in which the price set is to the average cost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of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a product, plus a % ‘mark up’ to ensure a profit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.</a:t>
            </a:r>
          </a:p>
          <a:p>
            <a:endParaRPr lang="en-US" sz="28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Example: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A clothes retailer adds 150% to the wholesale cost of a dress which costs £30 </a:t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</a:b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to buy.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The price of the dress is £30 + (150% of £30) = £30 + £45 = £75.</a:t>
            </a:r>
          </a:p>
          <a:p>
            <a:pPr marL="0" indent="0">
              <a:spcBef>
                <a:spcPct val="100000"/>
              </a:spcBef>
              <a:buNone/>
            </a:pPr>
            <a:r>
              <a:rPr lang="en-US" sz="2800" b="1" dirty="0">
                <a:latin typeface="Calibri" charset="0"/>
              </a:rPr>
              <a:t>Calculate the price of a tin of tomatoes which costs 30p and has a 40% mark-up.</a:t>
            </a:r>
          </a:p>
        </p:txBody>
      </p:sp>
    </p:spTree>
    <p:extLst>
      <p:ext uri="{BB962C8B-B14F-4D97-AF65-F5344CB8AC3E}">
        <p14:creationId xmlns:p14="http://schemas.microsoft.com/office/powerpoint/2010/main" val="41629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668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Questions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75252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Explain 2 reasons why a company might use price skimming and state 2 examples of this strategy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Explain 2 reasons for penetration pricing by a business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and state 2 examples of this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strategy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The following costs apply to a product: wages 50p, raw materials 60p, other costs 70p. 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What price would be set if cost plus pricing were used and a mark-up of 100% chosen by the business to set the price?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Wages rise by 10% and the mark-up is reduced to 80%. Calculate the new price.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668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Discussion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7525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Jane is starting a new coffee shop on Godalming High street. She is looking at pricing strategies for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Coffee and hot drinks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Smoothies and soft drinks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Croissants and pastries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Paninis and sandwiches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What sort of strategies would you suggest? Justify your answers. Consider short term and long term possibilities. Be prepared to discuss with the class.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sharepoint/v3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950</TotalTime>
  <Words>449</Words>
  <Application>Microsoft Office PowerPoint</Application>
  <PresentationFormat>On-screen Show (4:3)</PresentationFormat>
  <Paragraphs>67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Wingdings 2</vt:lpstr>
      <vt:lpstr>Wingdings 3</vt:lpstr>
      <vt:lpstr>Flow</vt:lpstr>
      <vt:lpstr>  BTEC NATIONAL IN BUSINESS Unit 2 Marketing  The Marketing Mix (C2)  PRICE</vt:lpstr>
      <vt:lpstr>Pricing Strategies</vt:lpstr>
      <vt:lpstr>Skimming</vt:lpstr>
      <vt:lpstr>Penetration pricing</vt:lpstr>
      <vt:lpstr>Competitive Pricing (competitor based)</vt:lpstr>
      <vt:lpstr>Cost-plus pricing</vt:lpstr>
      <vt:lpstr>Questions</vt:lpstr>
      <vt:lpstr>Discussion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108</cp:revision>
  <cp:lastPrinted>2012-07-03T11:53:15Z</cp:lastPrinted>
  <dcterms:created xsi:type="dcterms:W3CDTF">2011-11-11T10:46:54Z</dcterms:created>
  <dcterms:modified xsi:type="dcterms:W3CDTF">2017-02-27T15:14:46Z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