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2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8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EC7-67E0-C54F-9D37-BE9AA1DBCC5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3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3168"/>
            <a:ext cx="82295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800" dirty="0" smtClean="0"/>
              <a:t>It can make </a:t>
            </a:r>
            <a:r>
              <a:rPr lang="en-GB" sz="2800" dirty="0"/>
              <a:t>sense to </a:t>
            </a:r>
            <a:r>
              <a:rPr lang="en-GB" sz="2800" dirty="0" smtClean="0"/>
              <a:t>use </a:t>
            </a:r>
            <a:r>
              <a:rPr lang="en-GB" sz="2800" dirty="0"/>
              <a:t>a combination of distribution </a:t>
            </a:r>
            <a:r>
              <a:rPr lang="en-GB" sz="2800" dirty="0" smtClean="0"/>
              <a:t>channels</a:t>
            </a:r>
          </a:p>
          <a:p>
            <a:pPr marL="342900" indent="-342900">
              <a:buFont typeface="Arial"/>
              <a:buChar char="•"/>
            </a:pPr>
            <a:endParaRPr lang="en-GB" sz="2800" dirty="0"/>
          </a:p>
          <a:p>
            <a:pPr marL="342900" indent="-342900">
              <a:buFont typeface="Arial"/>
              <a:buChar char="•"/>
            </a:pPr>
            <a:r>
              <a:rPr lang="en-GB" sz="2800" dirty="0" smtClean="0"/>
              <a:t>Apple </a:t>
            </a:r>
            <a:r>
              <a:rPr lang="en-GB" sz="2800" dirty="0"/>
              <a:t>sets up its own </a:t>
            </a:r>
            <a:r>
              <a:rPr lang="en-GB" sz="2800" dirty="0" smtClean="0"/>
              <a:t>shops </a:t>
            </a:r>
            <a:r>
              <a:rPr lang="en-GB" sz="2800" dirty="0"/>
              <a:t>in major cities. It also sells through a huge range of retailers and, of course, has an online </a:t>
            </a:r>
            <a:r>
              <a:rPr lang="en-GB" sz="2800" dirty="0" smtClean="0"/>
              <a:t>presence</a:t>
            </a:r>
          </a:p>
          <a:p>
            <a:pPr marL="342900" indent="-342900">
              <a:buFont typeface="Arial"/>
              <a:buChar char="•"/>
            </a:pPr>
            <a:endParaRPr lang="en-GB" sz="2800" dirty="0" smtClean="0"/>
          </a:p>
          <a:p>
            <a:pPr marL="342900" indent="-342900">
              <a:buFont typeface="Arial"/>
              <a:buChar char="•"/>
            </a:pPr>
            <a:r>
              <a:rPr lang="en-GB" sz="2800" dirty="0" smtClean="0"/>
              <a:t>In </a:t>
            </a:r>
            <a:r>
              <a:rPr lang="en-GB" sz="2800" dirty="0"/>
              <a:t>adopting such a strategy Apple is maximising as many of the advantages as it can from each distribution channel </a:t>
            </a:r>
            <a:r>
              <a:rPr lang="en-GB" sz="2800" dirty="0" smtClean="0"/>
              <a:t>chosen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E2D6"/>
          </a:solidFill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Multi-channel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1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For a product of your choice, devise a fully justified </a:t>
            </a:r>
            <a:r>
              <a:rPr lang="en-GB" u="sng" dirty="0" smtClean="0"/>
              <a:t>Place</a:t>
            </a:r>
            <a:r>
              <a:rPr lang="en-GB" dirty="0" smtClean="0"/>
              <a:t> (Distribution) strategy.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Research the industry and competition first in order to justify you decisions and be ready to defend your ideas.</a:t>
            </a:r>
          </a:p>
          <a:p>
            <a:pPr marL="0" indent="0">
              <a:buNone/>
            </a:pPr>
            <a:r>
              <a:rPr lang="en-GB" dirty="0" smtClean="0"/>
              <a:t>Ensure your strategy is realistic and defensible and make it reinforce other elements of the Marketing Mix.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71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4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8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30884-77CA-4305-93E6-74C4354A8FF8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7339B2-EB57-422A-8CB7-C09B08CCE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0DB301-63CD-421B-BC48-5F4E1D841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119</Words>
  <Application>Microsoft Office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Multi-channel distribution</vt:lpstr>
      <vt:lpstr>Task: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Dyson</dc:creator>
  <cp:lastModifiedBy>Anne E Lomas</cp:lastModifiedBy>
  <cp:revision>6</cp:revision>
  <dcterms:created xsi:type="dcterms:W3CDTF">2016-03-16T18:41:25Z</dcterms:created>
  <dcterms:modified xsi:type="dcterms:W3CDTF">2019-02-07T09:51:01Z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