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10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23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247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06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5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195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338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74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8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0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1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2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22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55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87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7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3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4DEB176-E261-4073-BDA6-9F7FAAEF3704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76D42ED-7F03-47CA-9858-C41A45252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8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Other 3 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Physical Environment</a:t>
            </a:r>
          </a:p>
          <a:p>
            <a:r>
              <a:rPr lang="en-GB" dirty="0" smtClean="0"/>
              <a:t>People</a:t>
            </a:r>
          </a:p>
          <a:p>
            <a:r>
              <a:rPr lang="en-GB" dirty="0" smtClean="0"/>
              <a:t>Processes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3 Ps allow businesses to make intangible products more tangible.</a:t>
            </a:r>
          </a:p>
          <a:p>
            <a:r>
              <a:rPr lang="en-GB" dirty="0" smtClean="0"/>
              <a:t>Therefore, they are used for SERVICES.</a:t>
            </a:r>
          </a:p>
          <a:p>
            <a:r>
              <a:rPr lang="en-GB" dirty="0" smtClean="0"/>
              <a:t>Remember, services include </a:t>
            </a:r>
            <a:r>
              <a:rPr lang="en-GB" u="sng" dirty="0" smtClean="0"/>
              <a:t>retail</a:t>
            </a:r>
            <a:r>
              <a:rPr lang="en-GB" dirty="0" smtClean="0"/>
              <a:t> and </a:t>
            </a:r>
            <a:r>
              <a:rPr lang="en-GB" u="sng" dirty="0" smtClean="0"/>
              <a:t>customer service</a:t>
            </a:r>
            <a:r>
              <a:rPr lang="en-GB" dirty="0" smtClean="0"/>
              <a:t>, so please ensure you include these in your proposal.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4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Décor</a:t>
            </a:r>
          </a:p>
          <a:p>
            <a:r>
              <a:rPr lang="en-GB" dirty="0" smtClean="0"/>
              <a:t>Plants</a:t>
            </a:r>
          </a:p>
          <a:p>
            <a:r>
              <a:rPr lang="en-GB" dirty="0" smtClean="0"/>
              <a:t>Colour schemes</a:t>
            </a:r>
          </a:p>
          <a:p>
            <a:r>
              <a:rPr lang="en-GB" dirty="0" smtClean="0"/>
              <a:t>Merchandising</a:t>
            </a:r>
          </a:p>
          <a:p>
            <a:r>
              <a:rPr lang="en-GB" dirty="0" smtClean="0"/>
              <a:t>Layout </a:t>
            </a:r>
          </a:p>
          <a:p>
            <a:r>
              <a:rPr lang="en-GB" dirty="0" smtClean="0"/>
              <a:t>Feng </a:t>
            </a:r>
            <a:r>
              <a:rPr lang="en-GB" dirty="0" err="1" smtClean="0"/>
              <a:t>shui</a:t>
            </a:r>
            <a:r>
              <a:rPr lang="en-GB" dirty="0" smtClean="0"/>
              <a:t>  </a:t>
            </a:r>
          </a:p>
          <a:p>
            <a:r>
              <a:rPr lang="en-GB" dirty="0" smtClean="0"/>
              <a:t>Ambience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61512"/>
            <a:ext cx="3492500" cy="25672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090194"/>
            <a:ext cx="3492500" cy="21842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88500" y="4920720"/>
            <a:ext cx="189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To this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588500" y="2336668"/>
            <a:ext cx="189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From this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6943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GB" dirty="0" smtClean="0"/>
              <a:t>Customer service</a:t>
            </a:r>
          </a:p>
          <a:p>
            <a:r>
              <a:rPr lang="en-GB" dirty="0" smtClean="0"/>
              <a:t>Training</a:t>
            </a:r>
          </a:p>
          <a:p>
            <a:r>
              <a:rPr lang="en-GB" dirty="0" smtClean="0"/>
              <a:t>Services are provided by PEOPLE so the people are key</a:t>
            </a:r>
          </a:p>
          <a:p>
            <a:r>
              <a:rPr lang="en-GB" dirty="0" smtClean="0"/>
              <a:t>Uniforms?</a:t>
            </a:r>
          </a:p>
          <a:p>
            <a:r>
              <a:rPr lang="en-GB" dirty="0" smtClean="0"/>
              <a:t>Hair &amp; Make-up?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037" y="3622971"/>
            <a:ext cx="3468687" cy="23085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037" y="116516"/>
            <a:ext cx="2417763" cy="34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Systems</a:t>
            </a:r>
          </a:p>
          <a:p>
            <a:r>
              <a:rPr lang="en-GB" dirty="0" smtClean="0"/>
              <a:t>How things are done</a:t>
            </a:r>
          </a:p>
          <a:p>
            <a:r>
              <a:rPr lang="en-GB" dirty="0" smtClean="0"/>
              <a:t>Sequencing</a:t>
            </a:r>
          </a:p>
          <a:p>
            <a:r>
              <a:rPr lang="en-GB" dirty="0" smtClean="0"/>
              <a:t>Order</a:t>
            </a:r>
          </a:p>
          <a:p>
            <a:r>
              <a:rPr lang="en-GB" dirty="0" smtClean="0"/>
              <a:t>Level of bureaucracy</a:t>
            </a:r>
          </a:p>
          <a:p>
            <a:r>
              <a:rPr lang="en-GB" dirty="0" smtClean="0"/>
              <a:t>Speed of information and service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112" y="1027905"/>
            <a:ext cx="2160588" cy="27878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637" y="4001294"/>
            <a:ext cx="3493093" cy="23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7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u="sng" dirty="0" smtClean="0"/>
              <a:t>Task 1</a:t>
            </a:r>
          </a:p>
          <a:p>
            <a:r>
              <a:rPr lang="en-GB" dirty="0" smtClean="0"/>
              <a:t>Think of a business that focuses on these 3 Ps. </a:t>
            </a:r>
            <a:endParaRPr lang="en-GB" dirty="0"/>
          </a:p>
          <a:p>
            <a:r>
              <a:rPr lang="en-GB" dirty="0" smtClean="0"/>
              <a:t>Explain how it has used Physical Environment, People and Processes to good effect, in order to beat the competition.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Task 2</a:t>
            </a:r>
          </a:p>
          <a:p>
            <a:r>
              <a:rPr lang="en-GB" dirty="0" smtClean="0"/>
              <a:t>Next, imagine you are going to start up a shop on Godalming High Street. It can be any kind of shop: Grocery, or a hairdressers, or a chemist, or a clothes shop… the choice is yours.</a:t>
            </a:r>
          </a:p>
          <a:p>
            <a:r>
              <a:rPr lang="en-GB" dirty="0" smtClean="0"/>
              <a:t>Explain how you intend to manage the 3 service Ps to make your business successful.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45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98D1AB-1E68-4704-9FEF-BFE87880D3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DE61A93-7845-4A3C-A480-A0898EC255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1E7776-F3A9-4C9B-BFD9-1C9E4E83950D}">
  <ds:schemaRefs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197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The Other 3 Ps</vt:lpstr>
      <vt:lpstr>Services</vt:lpstr>
      <vt:lpstr>Physical Environment</vt:lpstr>
      <vt:lpstr>People</vt:lpstr>
      <vt:lpstr>Processes</vt:lpstr>
      <vt:lpstr>Tasks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Other 3 Ps</dc:title>
  <dc:creator>Anne E Lomas</dc:creator>
  <cp:lastModifiedBy>Anne E Lomas</cp:lastModifiedBy>
  <cp:revision>6</cp:revision>
  <dcterms:created xsi:type="dcterms:W3CDTF">2019-02-04T08:53:59Z</dcterms:created>
  <dcterms:modified xsi:type="dcterms:W3CDTF">2019-02-04T09:23:23Z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