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9"/>
  </p:notesMasterIdLst>
  <p:handoutMasterIdLst>
    <p:handoutMasterId r:id="rId10"/>
  </p:handoutMasterIdLst>
  <p:sldIdLst>
    <p:sldId id="256" r:id="rId5"/>
    <p:sldId id="275" r:id="rId6"/>
    <p:sldId id="274" r:id="rId7"/>
    <p:sldId id="276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764" autoAdjust="0"/>
  </p:normalViewPr>
  <p:slideViewPr>
    <p:cSldViewPr>
      <p:cViewPr varScale="1">
        <p:scale>
          <a:sx n="51" d="100"/>
          <a:sy n="51" d="100"/>
        </p:scale>
        <p:origin x="70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05/01/2017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05/01/2017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Investigate a recent campaign for a major brand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tube – Irn Bru campaigns and website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b="1" kern="1200" dirty="0" smtClean="0">
                <a:solidFill>
                  <a:srgbClr val="00B050"/>
                </a:solidFill>
                <a:effectLst/>
                <a:latin typeface="+mn-lt"/>
                <a:ea typeface="+mn-ea"/>
                <a:cs typeface="+mn-cs"/>
              </a:rPr>
              <a:t>BENCHMARK Assessment practice 2.3 page 105</a:t>
            </a:r>
            <a:endParaRPr lang="en-GB" sz="1200" kern="1200" dirty="0" smtClean="0">
              <a:solidFill>
                <a:srgbClr val="00B050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37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Preparation for the Mock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ensure understanding of the format and the level of detail required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specimen controlled assessment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Sample Assessment Materials.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Sit the mock under exam conditions as a controlled assessment.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661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Preparation for the Mock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ensure understanding of the format and the level of detail required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specimen controlled assessment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Sample Assessment Materials. </a:t>
            </a:r>
          </a:p>
          <a:p>
            <a:r>
              <a:rPr lang="en-GB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Sit the mock under exam conditions as a controlled assessment.</a:t>
            </a:r>
            <a:endParaRPr lang="en-GB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999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80728"/>
            <a:ext cx="7851648" cy="4392488"/>
          </a:xfrm>
        </p:spPr>
        <p:txBody>
          <a:bodyPr>
            <a:norm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>BTEC NATIONAL IN BUSINESS</a:t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 smtClean="0">
                <a:solidFill>
                  <a:schemeClr val="tx1"/>
                </a:solidFill>
              </a:rPr>
              <a:t>Unit 2 Marketing</a:t>
            </a:r>
            <a:br>
              <a:rPr lang="en-GB" sz="4000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400" dirty="0" smtClean="0">
                <a:solidFill>
                  <a:srgbClr val="FFC000"/>
                </a:solidFill>
                <a:latin typeface="+mn-lt"/>
              </a:rPr>
              <a:t>The Marketing Campaign (C3) </a:t>
            </a:r>
            <a:endParaRPr lang="en-GB" sz="44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186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36680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+mn-lt"/>
              </a:rPr>
              <a:t>Appropriateness of the Marketing Campaign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3"/>
            <a:ext cx="8229600" cy="4752529"/>
          </a:xfrm>
        </p:spPr>
        <p:txBody>
          <a:bodyPr>
            <a:normAutofit fontScale="92500"/>
          </a:bodyPr>
          <a:lstStyle/>
          <a:p>
            <a:pPr lvl="0"/>
            <a:r>
              <a:rPr lang="en-GB" sz="2800" dirty="0" smtClean="0"/>
              <a:t>Is </a:t>
            </a:r>
            <a:r>
              <a:rPr lang="en-GB" sz="2800" dirty="0"/>
              <a:t>the campaign appropriate for the business/brand?</a:t>
            </a:r>
          </a:p>
          <a:p>
            <a:pPr lvl="0"/>
            <a:r>
              <a:rPr lang="en-GB" sz="2800" dirty="0"/>
              <a:t>Does a campaign reinforce brand values and if so, how?</a:t>
            </a:r>
          </a:p>
          <a:p>
            <a:pPr lvl="0"/>
            <a:r>
              <a:rPr lang="en-GB" sz="2800" dirty="0"/>
              <a:t>Are marketing activities sustainable over time with </a:t>
            </a:r>
            <a:r>
              <a:rPr lang="en-GB" sz="2800" dirty="0" smtClean="0"/>
              <a:t>justification</a:t>
            </a:r>
          </a:p>
          <a:p>
            <a:pPr lvl="0"/>
            <a:r>
              <a:rPr lang="en-GB" sz="2800" dirty="0"/>
              <a:t>Can the campaign be changed if internal or external influences change</a:t>
            </a:r>
          </a:p>
          <a:p>
            <a:pPr lvl="0"/>
            <a:r>
              <a:rPr lang="en-GB" sz="2800" dirty="0"/>
              <a:t>Does the campaign meet the stated goals</a:t>
            </a:r>
          </a:p>
          <a:p>
            <a:pPr lvl="0"/>
            <a:r>
              <a:rPr lang="en-GB" sz="2800" dirty="0"/>
              <a:t>Does the campaign reach the right target audience</a:t>
            </a:r>
          </a:p>
          <a:p>
            <a:r>
              <a:rPr lang="en-GB" sz="2800" dirty="0"/>
              <a:t>Are there any legal or ethical considerations that need to be addressed?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7433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36680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+mn-lt"/>
              </a:rPr>
              <a:t>MOCK CONTROLLED ASSESSMENT &amp; REVISION</a:t>
            </a:r>
            <a:endParaRPr lang="en-GB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3"/>
            <a:ext cx="8229600" cy="4752529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800" dirty="0">
              <a:ea typeface="Times New Roman"/>
            </a:endParaRPr>
          </a:p>
          <a:p>
            <a:r>
              <a:rPr lang="en-GB" sz="2800" dirty="0"/>
              <a:t>Take a product and develop a marketing campaign for it. This should include</a:t>
            </a:r>
          </a:p>
          <a:p>
            <a:pPr lvl="0"/>
            <a:r>
              <a:rPr lang="en-GB" sz="2800" dirty="0"/>
              <a:t>An appropriate message</a:t>
            </a:r>
          </a:p>
          <a:p>
            <a:pPr lvl="0"/>
            <a:r>
              <a:rPr lang="en-GB" sz="2800" dirty="0"/>
              <a:t>A suitable marketing mix</a:t>
            </a:r>
          </a:p>
          <a:p>
            <a:pPr lvl="0"/>
            <a:r>
              <a:rPr lang="en-GB" sz="2800" dirty="0"/>
              <a:t>A selection of appropriate media</a:t>
            </a:r>
          </a:p>
          <a:p>
            <a:pPr lvl="0"/>
            <a:r>
              <a:rPr lang="en-GB" sz="2800" dirty="0"/>
              <a:t>An established budget and timeline for the campaign</a:t>
            </a:r>
          </a:p>
          <a:p>
            <a:pPr lvl="0"/>
            <a:r>
              <a:rPr lang="en-GB" sz="2800" dirty="0"/>
              <a:t>A discussion of how the success of the campaign could be evaluated </a:t>
            </a:r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414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36680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+mn-lt"/>
              </a:rPr>
              <a:t>MOCK CONTROLLED ASSESSMENT &amp; REVISION</a:t>
            </a:r>
            <a:endParaRPr lang="en-GB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3"/>
            <a:ext cx="8229600" cy="475252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800" dirty="0">
              <a:ea typeface="Times New Roman"/>
            </a:endParaRPr>
          </a:p>
          <a:p>
            <a:pPr marL="0" indent="0">
              <a:buNone/>
            </a:pPr>
            <a:r>
              <a:rPr lang="en-GB" sz="2800" b="1" dirty="0"/>
              <a:t>6 HOURS PREPARATION </a:t>
            </a:r>
            <a:endParaRPr lang="en-GB" sz="2800" dirty="0"/>
          </a:p>
          <a:p>
            <a:r>
              <a:rPr lang="en-GB" sz="2800" b="1" dirty="0"/>
              <a:t>Preparation for the Controlled Assessment </a:t>
            </a:r>
            <a:endParaRPr lang="en-GB" sz="2800" dirty="0"/>
          </a:p>
          <a:p>
            <a:r>
              <a:rPr lang="en-GB" sz="2800" b="1" dirty="0"/>
              <a:t>Students produce an individual revision and research plan. </a:t>
            </a:r>
            <a:endParaRPr lang="en-GB" sz="2800" b="1" dirty="0" smtClean="0"/>
          </a:p>
          <a:p>
            <a:endParaRPr lang="en-GB" sz="2800" b="1" dirty="0"/>
          </a:p>
          <a:p>
            <a:pPr marL="0" indent="0">
              <a:buNone/>
            </a:pPr>
            <a:r>
              <a:rPr lang="en-GB" sz="2800" b="1" dirty="0"/>
              <a:t>3 HOURS SUPERVISED WRITING UP</a:t>
            </a:r>
            <a:endParaRPr lang="en-GB" sz="2800" dirty="0"/>
          </a:p>
          <a:p>
            <a:r>
              <a:rPr lang="en-GB" sz="2800" b="1" dirty="0"/>
              <a:t>2</a:t>
            </a:r>
            <a:r>
              <a:rPr lang="en-GB" sz="2800" b="1" baseline="30000" dirty="0"/>
              <a:t>nd</a:t>
            </a:r>
            <a:r>
              <a:rPr lang="en-GB" sz="2800" b="1" dirty="0"/>
              <a:t>/3</a:t>
            </a:r>
            <a:r>
              <a:rPr lang="en-GB" sz="2800" b="1" baseline="30000" dirty="0"/>
              <a:t>rd</a:t>
            </a:r>
            <a:r>
              <a:rPr lang="en-GB" sz="2800" b="1" dirty="0"/>
              <a:t> May 2017</a:t>
            </a:r>
            <a:endParaRPr lang="en-GB" sz="2800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9375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CB68ED-4006-475D-9F12-B7946CBD9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2F1C6D-ACA5-4862-88DE-8EEB8101390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871</TotalTime>
  <Words>204</Words>
  <Application>Microsoft Office PowerPoint</Application>
  <PresentationFormat>On-screen Show (4:3)</PresentationFormat>
  <Paragraphs>44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 2</vt:lpstr>
      <vt:lpstr>Flow</vt:lpstr>
      <vt:lpstr>  BTEC NATIONAL IN BUSINESS Unit 2 Marketing  The Marketing Campaign (C3) </vt:lpstr>
      <vt:lpstr>Appropriateness of the Marketing Campaign </vt:lpstr>
      <vt:lpstr>MOCK CONTROLLED ASSESSMENT &amp; REVISION</vt:lpstr>
      <vt:lpstr>MOCK CONTROLLED ASSESSMENT &amp; REVISION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Sector Organisations</dc:title>
  <dc:creator>Beverley A Whitlock</dc:creator>
  <cp:lastModifiedBy>Ailsa W Waters</cp:lastModifiedBy>
  <cp:revision>104</cp:revision>
  <cp:lastPrinted>2012-07-03T11:53:15Z</cp:lastPrinted>
  <dcterms:created xsi:type="dcterms:W3CDTF">2011-11-11T10:46:54Z</dcterms:created>
  <dcterms:modified xsi:type="dcterms:W3CDTF">2017-01-05T11:06:43Z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