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040" autoAdjust="0"/>
  </p:normalViewPr>
  <p:slideViewPr>
    <p:cSldViewPr snapToGrid="0">
      <p:cViewPr varScale="1">
        <p:scale>
          <a:sx n="80" d="100"/>
          <a:sy n="80" d="100"/>
        </p:scale>
        <p:origin x="12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Unit 3: Topic </a:t>
            </a:r>
            <a:r>
              <a:rPr lang="en-GB" dirty="0" smtClean="0"/>
              <a:t>B2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Communicating with customers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599267" y="3488266"/>
            <a:ext cx="757766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Banking has changed markedly over recent years. Today we will be examining this and whether this has been of benefit to the customer</a:t>
            </a:r>
            <a:endParaRPr lang="en-GB" sz="3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62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Small group 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wrap="square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List as many ways technology has affected how banking operates as you can.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Discuss whether these changes have had a positive or negative impact on banking. Consider the following when doing this:</a:t>
            </a:r>
          </a:p>
          <a:p>
            <a:pPr marL="666900" lvl="1" indent="-342900">
              <a:buFont typeface="+mj-lt"/>
              <a:buAutoNum type="alphaLcParenR"/>
            </a:pPr>
            <a:r>
              <a:rPr lang="en-GB" dirty="0" smtClean="0"/>
              <a:t>Employees</a:t>
            </a:r>
          </a:p>
          <a:p>
            <a:pPr marL="666900" lvl="1" indent="-342900">
              <a:buFont typeface="+mj-lt"/>
              <a:buAutoNum type="alphaLcParenR"/>
            </a:pPr>
            <a:r>
              <a:rPr lang="en-GB" dirty="0" smtClean="0"/>
              <a:t>Banks</a:t>
            </a:r>
          </a:p>
          <a:p>
            <a:pPr marL="666900" lvl="1" indent="-342900">
              <a:buFont typeface="+mj-lt"/>
              <a:buAutoNum type="alphaLcParenR"/>
            </a:pPr>
            <a:r>
              <a:rPr lang="en-GB" dirty="0" smtClean="0"/>
              <a:t>Customers (of different ages – does age matter here?)</a:t>
            </a:r>
          </a:p>
          <a:p>
            <a:pPr marL="666900" lvl="1" indent="-342900">
              <a:buFont typeface="+mj-lt"/>
              <a:buAutoNum type="alphaLcParenR"/>
            </a:pPr>
            <a:r>
              <a:rPr lang="en-GB" dirty="0" smtClean="0"/>
              <a:t>Other businesses and industries (have other industries been affected? How? Give examples.)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Now feedback to the class and ensure you write full notes on this from what other groups contribute.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49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Communicating with Customers</a:t>
            </a:r>
            <a:br>
              <a:rPr lang="en-GB" dirty="0" smtClean="0"/>
            </a:br>
            <a:r>
              <a:rPr lang="en-GB" dirty="0" smtClean="0"/>
              <a:t>Copy </a:t>
            </a:r>
            <a:r>
              <a:rPr lang="en-GB" dirty="0" smtClean="0"/>
              <a:t>and complete the table to form part of your notes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9635342"/>
              </p:ext>
            </p:extLst>
          </p:nvPr>
        </p:nvGraphicFramePr>
        <p:xfrm>
          <a:off x="580856" y="1916531"/>
          <a:ext cx="11029952" cy="467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7796"/>
                <a:gridCol w="3497180"/>
                <a:gridCol w="2757488"/>
                <a:gridCol w="275748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Methods of communicating with customers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Explanation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Advantages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Disadvantages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Branch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Physical places</a:t>
                      </a:r>
                      <a:r>
                        <a:rPr lang="en-GB" baseline="0" dirty="0" smtClean="0"/>
                        <a:t> where the customer will visit to carry out transactions, which can be face-to-face or via computerised facilities e.g. ATMs.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Other advice facilities also provided.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Online banking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Using the internet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Telephone banking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Using the telephone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Mobile banking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Using mobile phones and tablets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Postal banking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Paper-based, using the postal service.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621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33468A-9754-4658-A2ED-D7F6841AF1D2}">
  <ds:schemaRefs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C4F1C3A-40EC-4AEE-A87A-83AF23B6D6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180491-5E82-4B30-AEAC-2F531E4DCE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209</TotalTime>
  <Words>186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Gill Sans MT</vt:lpstr>
      <vt:lpstr>Wingdings 2</vt:lpstr>
      <vt:lpstr>Dividend</vt:lpstr>
      <vt:lpstr>Unit 3: Topic B2</vt:lpstr>
      <vt:lpstr>Small group discussion</vt:lpstr>
      <vt:lpstr>Communicating with Customers Copy and complete the table to form part of your notes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3: Topic A1</dc:title>
  <dc:creator>Anne E Lomas</dc:creator>
  <cp:lastModifiedBy>Anne E Lomas</cp:lastModifiedBy>
  <cp:revision>18</cp:revision>
  <dcterms:created xsi:type="dcterms:W3CDTF">2016-11-30T10:57:38Z</dcterms:created>
  <dcterms:modified xsi:type="dcterms:W3CDTF">2016-12-12T15:57:12Z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