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040" autoAdjust="0"/>
  </p:normalViewPr>
  <p:slideViewPr>
    <p:cSldViewPr snapToGrid="0">
      <p:cViewPr varScale="1">
        <p:scale>
          <a:sx n="80" d="100"/>
          <a:sy n="80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qDeSAnATP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3: Topic B3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Consumer Protection in relation to financial services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99267" y="3488266"/>
            <a:ext cx="75776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Financial services are subject to lots of regulation. </a:t>
            </a:r>
          </a:p>
          <a:p>
            <a:r>
              <a:rPr lang="en-GB" sz="3200" dirty="0" smtClean="0">
                <a:solidFill>
                  <a:schemeClr val="bg1"/>
                </a:solidFill>
              </a:rPr>
              <a:t>In today’s lesson we will find out who regulates the financial service sector and what they do.</a:t>
            </a:r>
          </a:p>
        </p:txBody>
      </p:sp>
    </p:spTree>
    <p:extLst>
      <p:ext uri="{BB962C8B-B14F-4D97-AF65-F5344CB8AC3E}">
        <p14:creationId xmlns:p14="http://schemas.microsoft.com/office/powerpoint/2010/main" val="7396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Research task: In pairs or threes research one of the following regulatory bodies. You will then share your findings with the class.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Research the following organisations:</a:t>
            </a:r>
          </a:p>
          <a:p>
            <a:pPr lvl="1"/>
            <a:r>
              <a:rPr lang="en-GB" dirty="0" smtClean="0"/>
              <a:t>Financial Conduct Authority (FCA)</a:t>
            </a:r>
          </a:p>
          <a:p>
            <a:pPr lvl="1"/>
            <a:r>
              <a:rPr lang="en-GB" dirty="0" smtClean="0"/>
              <a:t>Financial Ombudsmen Service (FOS)</a:t>
            </a:r>
          </a:p>
          <a:p>
            <a:pPr lvl="1"/>
            <a:r>
              <a:rPr lang="en-GB" dirty="0" smtClean="0"/>
              <a:t>Financial Services Compensation Scheme (FSCS)</a:t>
            </a:r>
          </a:p>
          <a:p>
            <a:pPr lvl="1"/>
            <a:r>
              <a:rPr lang="en-GB" dirty="0" smtClean="0"/>
              <a:t>Office of Fair Trading (OFT)</a:t>
            </a:r>
          </a:p>
          <a:p>
            <a:pPr lvl="1"/>
            <a:r>
              <a:rPr lang="en-GB" dirty="0" smtClean="0"/>
              <a:t>Other legislation e.g. Consumer Credit Act 1974 and 2006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For each of the above find out:</a:t>
            </a:r>
          </a:p>
          <a:p>
            <a:pPr marL="666900" lvl="1" indent="-342900">
              <a:buFont typeface="+mj-lt"/>
              <a:buAutoNum type="alphaLcParenR"/>
            </a:pPr>
            <a:r>
              <a:rPr lang="en-GB" dirty="0" smtClean="0"/>
              <a:t>What they do</a:t>
            </a:r>
          </a:p>
          <a:p>
            <a:pPr marL="666900" lvl="1" indent="-342900">
              <a:buFont typeface="+mj-lt"/>
              <a:buAutoNum type="alphaLcParenR"/>
            </a:pPr>
            <a:r>
              <a:rPr lang="en-GB" dirty="0" smtClean="0"/>
              <a:t>Who they regulate</a:t>
            </a:r>
          </a:p>
          <a:p>
            <a:pPr marL="666900" lvl="1" indent="-342900">
              <a:buFont typeface="+mj-lt"/>
              <a:buAutoNum type="alphaLcParenR"/>
            </a:pPr>
            <a:r>
              <a:rPr lang="en-GB" dirty="0" smtClean="0"/>
              <a:t>How they do this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 your research findings to the class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Ensure you take notes carefully from others who have researched a different element to you.</a:t>
            </a:r>
          </a:p>
          <a:p>
            <a:r>
              <a:rPr lang="en-GB" dirty="0" smtClean="0"/>
              <a:t>Your teacher can provide you with a brief outline of what each organisation does. (See separate info sheet</a:t>
            </a:r>
            <a:r>
              <a:rPr lang="en-GB" dirty="0" smtClean="0"/>
              <a:t>).</a:t>
            </a:r>
          </a:p>
          <a:p>
            <a:endParaRPr lang="en-GB" dirty="0"/>
          </a:p>
          <a:p>
            <a:r>
              <a:rPr lang="en-GB" dirty="0" smtClean="0"/>
              <a:t>Discussion point: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Watch </a:t>
            </a:r>
            <a:r>
              <a:rPr lang="en-GB" dirty="0" smtClean="0">
                <a:hlinkClick r:id="rId2"/>
              </a:rPr>
              <a:t>this video</a:t>
            </a:r>
            <a:r>
              <a:rPr lang="en-GB" dirty="0" smtClean="0"/>
              <a:t>. Are you confident that your savings are safe in the bank? Do you think legislation and regulatory bodies are necessary or that the banks should be left to self-govern?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962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3468A-9754-4658-A2ED-D7F6841AF1D2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237</TotalTime>
  <Words>170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Gill Sans MT</vt:lpstr>
      <vt:lpstr>Wingdings 2</vt:lpstr>
      <vt:lpstr>Dividend</vt:lpstr>
      <vt:lpstr>Unit 3: Topic B3</vt:lpstr>
      <vt:lpstr>Research task: In pairs or threes research one of the following regulatory bodies. You will then share your findings with the class.</vt:lpstr>
      <vt:lpstr>Feedback your research findings to the class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Anne E Lomas</cp:lastModifiedBy>
  <cp:revision>22</cp:revision>
  <dcterms:created xsi:type="dcterms:W3CDTF">2016-11-30T10:57:38Z</dcterms:created>
  <dcterms:modified xsi:type="dcterms:W3CDTF">2016-12-12T16:36:02Z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