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4"/>
  </p:sldMasterIdLst>
  <p:notesMasterIdLst>
    <p:notesMasterId r:id="rId14"/>
  </p:notesMasterIdLst>
  <p:sldIdLst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5040" autoAdjust="0"/>
  </p:normalViewPr>
  <p:slideViewPr>
    <p:cSldViewPr snapToGrid="0">
      <p:cViewPr varScale="1">
        <p:scale>
          <a:sx n="80" d="100"/>
          <a:sy n="80" d="100"/>
        </p:scale>
        <p:origin x="12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F7B2E-F5B4-4910-8C4F-FC2FCD9DE4CF}" type="datetimeFigureOut">
              <a:rPr lang="en-GB" smtClean="0"/>
              <a:t>25/01/2017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E3539-69B8-48A3-8A79-E54565A1BD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928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40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40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884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770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91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00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15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826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532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063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2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5188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Unit 3: Business finance </a:t>
            </a:r>
            <a:br>
              <a:rPr lang="en-GB" sz="4400" dirty="0" smtClean="0"/>
            </a:br>
            <a:r>
              <a:rPr lang="en-GB" sz="2800" b="1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TOPIC E2: Break Even</a:t>
            </a:r>
            <a:endParaRPr lang="en-GB" sz="1800" b="1" dirty="0">
              <a:solidFill>
                <a:schemeClr val="accent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1800" b="1" u="sng" cap="none" dirty="0" smtClean="0"/>
              <a:t>Lesson </a:t>
            </a:r>
            <a:r>
              <a:rPr lang="en-GB" sz="1800" b="1" u="sng" cap="none" dirty="0" smtClean="0"/>
              <a:t>2</a:t>
            </a:r>
            <a:endParaRPr lang="en-GB" sz="1800" b="1" u="sng" cap="none" dirty="0"/>
          </a:p>
        </p:txBody>
      </p:sp>
      <p:sp>
        <p:nvSpPr>
          <p:cNvPr id="4" name="TextBox 3"/>
          <p:cNvSpPr txBox="1"/>
          <p:nvPr/>
        </p:nvSpPr>
        <p:spPr>
          <a:xfrm>
            <a:off x="2002698" y="3365380"/>
            <a:ext cx="87521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bg1"/>
                </a:solidFill>
              </a:rPr>
              <a:t>Today we will be learning how to construct Break Even Charts</a:t>
            </a:r>
            <a:endParaRPr lang="en-GB" sz="3200" i="1" u="sng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79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To construct Break Even Charts</a:t>
            </a:r>
          </a:p>
          <a:p>
            <a:r>
              <a:rPr lang="en-GB" sz="2800" dirty="0" smtClean="0"/>
              <a:t>To be able to mark the Margin of Safety on the charts </a:t>
            </a:r>
          </a:p>
          <a:p>
            <a:r>
              <a:rPr lang="en-GB" sz="2800" dirty="0" smtClean="0"/>
              <a:t>To able to mark the AREA OF PROFIT and AREA OF LOSS on the charts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71970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Step-by-step guide to drawing break even charts</a:t>
            </a:r>
            <a:br>
              <a:rPr lang="en-GB" dirty="0" smtClean="0"/>
            </a:br>
            <a:r>
              <a:rPr lang="en-GB" dirty="0" smtClean="0"/>
              <a:t>Stage 1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9611" y="1855956"/>
            <a:ext cx="6925089" cy="468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561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Stage 2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1009" y="1950863"/>
            <a:ext cx="7404047" cy="4907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242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Stage 3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49316" y="1825070"/>
            <a:ext cx="5811251" cy="500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778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Stage 4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1189" y="1821679"/>
            <a:ext cx="5955631" cy="504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392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Stage 5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9000" y="1838822"/>
            <a:ext cx="6003769" cy="4910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452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Stage 6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3063" y="1793360"/>
            <a:ext cx="6010608" cy="5064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19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show Margin of safety, profit and loss on the break even chart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4600" y="1813616"/>
            <a:ext cx="8186763" cy="5044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03123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4F1C3A-40EC-4AEE-A87A-83AF23B6D6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33468A-9754-4658-A2ED-D7F6841AF1D2}">
  <ds:schemaRefs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0180491-5E82-4B30-AEAC-2F531E4DCE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565</TotalTime>
  <Words>84</Words>
  <Application>Microsoft Office PowerPoint</Application>
  <PresentationFormat>Widescreen</PresentationFormat>
  <Paragraphs>14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Gill Sans MT</vt:lpstr>
      <vt:lpstr>Wingdings 2</vt:lpstr>
      <vt:lpstr>Dividend</vt:lpstr>
      <vt:lpstr>Unit 3: Business finance  TOPIC E2: Break Even</vt:lpstr>
      <vt:lpstr>Learning Objectives</vt:lpstr>
      <vt:lpstr>Step-by-step guide to drawing break even charts Stage 1</vt:lpstr>
      <vt:lpstr>Stage 2</vt:lpstr>
      <vt:lpstr>Stage 3</vt:lpstr>
      <vt:lpstr>Stage 4</vt:lpstr>
      <vt:lpstr>Stage 5</vt:lpstr>
      <vt:lpstr>Stage 6</vt:lpstr>
      <vt:lpstr>How to show Margin of safety, profit and loss on the break even chart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3: Topic A1</dc:title>
  <dc:creator>Anne E Lomas</dc:creator>
  <cp:lastModifiedBy>Anne E Lomas</cp:lastModifiedBy>
  <cp:revision>59</cp:revision>
  <dcterms:created xsi:type="dcterms:W3CDTF">2016-11-30T10:57:38Z</dcterms:created>
  <dcterms:modified xsi:type="dcterms:W3CDTF">2017-01-25T15:05:10Z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