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771-8349-418E-B2E5-5969B1DF5B83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4D1E-11BD-4488-85AF-4705EBBE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6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Break even charts provide a visual means of analysing changes in output on total cost, total revenue, profits and the margin of safety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E4B6D-CAFA-44DD-8D02-09DDBE22240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08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687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8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4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8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0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9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AD3064-88D1-4DFE-8308-47146BE480DF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2" y="476672"/>
            <a:ext cx="7024744" cy="1143000"/>
          </a:xfrm>
        </p:spPr>
        <p:txBody>
          <a:bodyPr/>
          <a:lstStyle/>
          <a:p>
            <a:r>
              <a:rPr lang="en-GB" dirty="0" smtClean="0"/>
              <a:t>Changes in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492" y="1844824"/>
            <a:ext cx="7200916" cy="4320480"/>
          </a:xfrm>
        </p:spPr>
        <p:txBody>
          <a:bodyPr>
            <a:normAutofit/>
          </a:bodyPr>
          <a:lstStyle/>
          <a:p>
            <a:r>
              <a:rPr lang="en-GB" dirty="0" smtClean="0"/>
              <a:t>Break-even charts can be used to demonstrate the effect of changes in fixed costs, variable costs and price.</a:t>
            </a:r>
          </a:p>
          <a:p>
            <a:endParaRPr lang="en-GB" dirty="0"/>
          </a:p>
          <a:p>
            <a:r>
              <a:rPr lang="en-GB" sz="2000" dirty="0"/>
              <a:t>Changes in price: affect total revenue line (steepness)</a:t>
            </a:r>
          </a:p>
          <a:p>
            <a:pPr marL="68580" indent="0">
              <a:buNone/>
            </a:pPr>
            <a:endParaRPr lang="en-GB" sz="2000" dirty="0"/>
          </a:p>
          <a:p>
            <a:r>
              <a:rPr lang="en-GB" sz="2000" dirty="0"/>
              <a:t>Changes in fixed costs: shift the fixed costs line up or down. Will also affect the TC line.</a:t>
            </a:r>
          </a:p>
          <a:p>
            <a:pPr marL="68580" indent="0">
              <a:buNone/>
            </a:pPr>
            <a:endParaRPr lang="en-GB" sz="2000" dirty="0"/>
          </a:p>
          <a:p>
            <a:r>
              <a:rPr lang="en-GB" sz="2000" dirty="0"/>
              <a:t>Changes in variable costs: will affect the gradient of the TC line.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81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32656"/>
            <a:ext cx="7369809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of an increase in price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513"/>
          <a:stretch/>
        </p:blipFill>
        <p:spPr>
          <a:xfrm>
            <a:off x="3935760" y="1412776"/>
            <a:ext cx="4680520" cy="3457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1584" y="4713443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An increase in the price of the boxes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from £9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to £11 will change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 total revenue line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(Revenue 2), it becomes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steeper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TR will cut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 total cost line sooner,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resulting in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break-even at a lower level of output. </a:t>
            </a:r>
            <a:endParaRPr lang="en-GB" dirty="0">
              <a:solidFill>
                <a:prstClr val="black"/>
              </a:solidFill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If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price was reduced then the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opposite would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happen and the break-even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point would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be at a higher level of output.</a:t>
            </a:r>
          </a:p>
        </p:txBody>
      </p:sp>
    </p:spTree>
    <p:extLst>
      <p:ext uri="{BB962C8B-B14F-4D97-AF65-F5344CB8AC3E}">
        <p14:creationId xmlns:p14="http://schemas.microsoft.com/office/powerpoint/2010/main" val="29991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752" y="836713"/>
            <a:ext cx="4536504" cy="3553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702868"/>
            <a:ext cx="8136904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of an increase in variable costs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35560" y="439065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An increase in the variable cost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will change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 total cost line (Total costs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It becomes slightly steeper and will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cut the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revenue line at a higher output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level, resulting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in break-even at a higher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level of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output. </a:t>
            </a:r>
            <a:endParaRPr lang="en-GB" dirty="0">
              <a:solidFill>
                <a:prstClr val="black"/>
              </a:solidFill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If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 costs were reduced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then the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opposite would happen. </a:t>
            </a:r>
            <a:endParaRPr lang="en-GB" dirty="0">
              <a:solidFill>
                <a:prstClr val="black"/>
              </a:solidFill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entury Gothic"/>
              </a:rPr>
              <a:t>If variable costs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remained the same but fixed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costs changed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then this would result in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a parallel </a:t>
            </a:r>
            <a:r>
              <a:rPr lang="en-GB" dirty="0">
                <a:solidFill>
                  <a:prstClr val="black"/>
                </a:solidFill>
                <a:latin typeface="Century Gothic"/>
              </a:rPr>
              <a:t>shift in the total cost line.</a:t>
            </a:r>
          </a:p>
        </p:txBody>
      </p:sp>
    </p:spTree>
    <p:extLst>
      <p:ext uri="{BB962C8B-B14F-4D97-AF65-F5344CB8AC3E}">
        <p14:creationId xmlns:p14="http://schemas.microsoft.com/office/powerpoint/2010/main" val="19007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2</vt:lpstr>
      <vt:lpstr>Austin</vt:lpstr>
      <vt:lpstr>Changes in variables</vt:lpstr>
      <vt:lpstr>Example of an increase in price</vt:lpstr>
      <vt:lpstr>Example of an increase in variable costs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variables</dc:title>
  <dc:creator>Rebecca Crumpton</dc:creator>
  <cp:lastModifiedBy>Rebecca Crumpton</cp:lastModifiedBy>
  <cp:revision>1</cp:revision>
  <dcterms:created xsi:type="dcterms:W3CDTF">2019-02-04T11:19:48Z</dcterms:created>
  <dcterms:modified xsi:type="dcterms:W3CDTF">2019-02-04T11:20:30Z</dcterms:modified>
</cp:coreProperties>
</file>