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83" r:id="rId5"/>
    <p:sldId id="282" r:id="rId6"/>
    <p:sldId id="284" r:id="rId7"/>
    <p:sldId id="281" r:id="rId8"/>
    <p:sldId id="285" r:id="rId9"/>
    <p:sldId id="269" r:id="rId10"/>
    <p:sldId id="28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B085B-C188-4D23-9BAC-B255E7B443A9}" v="26" dt="2020-09-10T10:29:47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min Mukadam" userId="4c74458b-e669-4d6e-ab27-04965635a46a" providerId="ADAL" clId="{8E4B085B-C188-4D23-9BAC-B255E7B443A9}"/>
    <pc:docChg chg="undo custSel mod addSld delSld modSld sldOrd">
      <pc:chgData name="Yasmin Mukadam" userId="4c74458b-e669-4d6e-ab27-04965635a46a" providerId="ADAL" clId="{8E4B085B-C188-4D23-9BAC-B255E7B443A9}" dt="2020-09-10T10:29:49.945" v="886" actId="115"/>
      <pc:docMkLst>
        <pc:docMk/>
      </pc:docMkLst>
      <pc:sldChg chg="addSp delSp modSp mod setBg">
        <pc:chgData name="Yasmin Mukadam" userId="4c74458b-e669-4d6e-ab27-04965635a46a" providerId="ADAL" clId="{8E4B085B-C188-4D23-9BAC-B255E7B443A9}" dt="2020-09-10T10:20:08.783" v="678" actId="114"/>
        <pc:sldMkLst>
          <pc:docMk/>
          <pc:sldMk cId="736582158" sldId="256"/>
        </pc:sldMkLst>
        <pc:spChg chg="mod">
          <ac:chgData name="Yasmin Mukadam" userId="4c74458b-e669-4d6e-ab27-04965635a46a" providerId="ADAL" clId="{8E4B085B-C188-4D23-9BAC-B255E7B443A9}" dt="2020-09-10T10:20:08.783" v="678" actId="114"/>
          <ac:spMkLst>
            <pc:docMk/>
            <pc:sldMk cId="736582158" sldId="256"/>
            <ac:spMk id="5" creationId="{00000000-0000-0000-0000-000000000000}"/>
          </ac:spMkLst>
        </pc:spChg>
        <pc:spChg chg="add del">
          <ac:chgData name="Yasmin Mukadam" userId="4c74458b-e669-4d6e-ab27-04965635a46a" providerId="ADAL" clId="{8E4B085B-C188-4D23-9BAC-B255E7B443A9}" dt="2020-09-10T10:19:21.595" v="672" actId="26606"/>
          <ac:spMkLst>
            <pc:docMk/>
            <pc:sldMk cId="736582158" sldId="256"/>
            <ac:spMk id="10" creationId="{DEBAC884-F4E0-4CB2-B4C9-A223E24E5396}"/>
          </ac:spMkLst>
        </pc:spChg>
        <pc:spChg chg="add">
          <ac:chgData name="Yasmin Mukadam" userId="4c74458b-e669-4d6e-ab27-04965635a46a" providerId="ADAL" clId="{8E4B085B-C188-4D23-9BAC-B255E7B443A9}" dt="2020-09-10T10:19:21.595" v="673" actId="26606"/>
          <ac:spMkLst>
            <pc:docMk/>
            <pc:sldMk cId="736582158" sldId="256"/>
            <ac:spMk id="12" creationId="{048CB70D-AB61-4826-8C8D-C95CBCF21F88}"/>
          </ac:spMkLst>
        </pc:spChg>
        <pc:picChg chg="add mod">
          <ac:chgData name="Yasmin Mukadam" userId="4c74458b-e669-4d6e-ab27-04965635a46a" providerId="ADAL" clId="{8E4B085B-C188-4D23-9BAC-B255E7B443A9}" dt="2020-09-10T10:19:21.595" v="673" actId="26606"/>
          <ac:picMkLst>
            <pc:docMk/>
            <pc:sldMk cId="736582158" sldId="256"/>
            <ac:picMk id="3" creationId="{B18891D3-66E8-49B1-A17A-91083A7965FD}"/>
          </ac:picMkLst>
        </pc:picChg>
      </pc:sldChg>
      <pc:sldChg chg="modSp">
        <pc:chgData name="Yasmin Mukadam" userId="4c74458b-e669-4d6e-ab27-04965635a46a" providerId="ADAL" clId="{8E4B085B-C188-4D23-9BAC-B255E7B443A9}" dt="2020-09-10T10:21:08.462" v="763" actId="20577"/>
        <pc:sldMkLst>
          <pc:docMk/>
          <pc:sldMk cId="91924785" sldId="259"/>
        </pc:sldMkLst>
        <pc:spChg chg="mod">
          <ac:chgData name="Yasmin Mukadam" userId="4c74458b-e669-4d6e-ab27-04965635a46a" providerId="ADAL" clId="{8E4B085B-C188-4D23-9BAC-B255E7B443A9}" dt="2020-09-10T10:21:08.462" v="763" actId="20577"/>
          <ac:spMkLst>
            <pc:docMk/>
            <pc:sldMk cId="91924785" sldId="259"/>
            <ac:spMk id="3" creationId="{00000000-0000-0000-0000-000000000000}"/>
          </ac:spMkLst>
        </pc:spChg>
      </pc:sldChg>
      <pc:sldChg chg="del">
        <pc:chgData name="Yasmin Mukadam" userId="4c74458b-e669-4d6e-ab27-04965635a46a" providerId="ADAL" clId="{8E4B085B-C188-4D23-9BAC-B255E7B443A9}" dt="2020-09-02T10:03:34.915" v="1" actId="2696"/>
        <pc:sldMkLst>
          <pc:docMk/>
          <pc:sldMk cId="4230196871" sldId="260"/>
        </pc:sldMkLst>
      </pc:sldChg>
      <pc:sldChg chg="del">
        <pc:chgData name="Yasmin Mukadam" userId="4c74458b-e669-4d6e-ab27-04965635a46a" providerId="ADAL" clId="{8E4B085B-C188-4D23-9BAC-B255E7B443A9}" dt="2020-09-02T10:03:36.529" v="2" actId="2696"/>
        <pc:sldMkLst>
          <pc:docMk/>
          <pc:sldMk cId="2741873748" sldId="261"/>
        </pc:sldMkLst>
      </pc:sldChg>
      <pc:sldChg chg="del">
        <pc:chgData name="Yasmin Mukadam" userId="4c74458b-e669-4d6e-ab27-04965635a46a" providerId="ADAL" clId="{8E4B085B-C188-4D23-9BAC-B255E7B443A9}" dt="2020-09-02T10:03:38.917" v="3" actId="2696"/>
        <pc:sldMkLst>
          <pc:docMk/>
          <pc:sldMk cId="3610686019" sldId="262"/>
        </pc:sldMkLst>
      </pc:sldChg>
      <pc:sldChg chg="del">
        <pc:chgData name="Yasmin Mukadam" userId="4c74458b-e669-4d6e-ab27-04965635a46a" providerId="ADAL" clId="{8E4B085B-C188-4D23-9BAC-B255E7B443A9}" dt="2020-09-02T10:03:40.590" v="4" actId="2696"/>
        <pc:sldMkLst>
          <pc:docMk/>
          <pc:sldMk cId="689938516" sldId="263"/>
        </pc:sldMkLst>
      </pc:sldChg>
      <pc:sldChg chg="del">
        <pc:chgData name="Yasmin Mukadam" userId="4c74458b-e669-4d6e-ab27-04965635a46a" providerId="ADAL" clId="{8E4B085B-C188-4D23-9BAC-B255E7B443A9}" dt="2020-09-02T10:03:43.141" v="9" actId="2696"/>
        <pc:sldMkLst>
          <pc:docMk/>
          <pc:sldMk cId="132849685" sldId="264"/>
        </pc:sldMkLst>
      </pc:sldChg>
      <pc:sldChg chg="del">
        <pc:chgData name="Yasmin Mukadam" userId="4c74458b-e669-4d6e-ab27-04965635a46a" providerId="ADAL" clId="{8E4B085B-C188-4D23-9BAC-B255E7B443A9}" dt="2020-09-02T10:03:41.389" v="5" actId="2696"/>
        <pc:sldMkLst>
          <pc:docMk/>
          <pc:sldMk cId="3256061997" sldId="265"/>
        </pc:sldMkLst>
      </pc:sldChg>
      <pc:sldChg chg="del">
        <pc:chgData name="Yasmin Mukadam" userId="4c74458b-e669-4d6e-ab27-04965635a46a" providerId="ADAL" clId="{8E4B085B-C188-4D23-9BAC-B255E7B443A9}" dt="2020-09-02T10:03:42.866" v="8" actId="2696"/>
        <pc:sldMkLst>
          <pc:docMk/>
          <pc:sldMk cId="99028180" sldId="266"/>
        </pc:sldMkLst>
      </pc:sldChg>
      <pc:sldChg chg="del">
        <pc:chgData name="Yasmin Mukadam" userId="4c74458b-e669-4d6e-ab27-04965635a46a" providerId="ADAL" clId="{8E4B085B-C188-4D23-9BAC-B255E7B443A9}" dt="2020-09-02T10:03:42.343" v="7" actId="2696"/>
        <pc:sldMkLst>
          <pc:docMk/>
          <pc:sldMk cId="3113521227" sldId="267"/>
        </pc:sldMkLst>
      </pc:sldChg>
      <pc:sldChg chg="del">
        <pc:chgData name="Yasmin Mukadam" userId="4c74458b-e669-4d6e-ab27-04965635a46a" providerId="ADAL" clId="{8E4B085B-C188-4D23-9BAC-B255E7B443A9}" dt="2020-09-02T10:03:41.836" v="6" actId="2696"/>
        <pc:sldMkLst>
          <pc:docMk/>
          <pc:sldMk cId="3467300919" sldId="268"/>
        </pc:sldMkLst>
      </pc:sldChg>
      <pc:sldChg chg="addSp delSp modSp">
        <pc:chgData name="Yasmin Mukadam" userId="4c74458b-e669-4d6e-ab27-04965635a46a" providerId="ADAL" clId="{8E4B085B-C188-4D23-9BAC-B255E7B443A9}" dt="2020-09-10T10:12:35.570" v="557" actId="20577"/>
        <pc:sldMkLst>
          <pc:docMk/>
          <pc:sldMk cId="3619536519" sldId="269"/>
        </pc:sldMkLst>
        <pc:spChg chg="mod">
          <ac:chgData name="Yasmin Mukadam" userId="4c74458b-e669-4d6e-ab27-04965635a46a" providerId="ADAL" clId="{8E4B085B-C188-4D23-9BAC-B255E7B443A9}" dt="2020-09-07T11:53:29.725" v="457" actId="20577"/>
          <ac:spMkLst>
            <pc:docMk/>
            <pc:sldMk cId="3619536519" sldId="269"/>
            <ac:spMk id="2" creationId="{00000000-0000-0000-0000-000000000000}"/>
          </ac:spMkLst>
        </pc:spChg>
        <pc:spChg chg="mod">
          <ac:chgData name="Yasmin Mukadam" userId="4c74458b-e669-4d6e-ab27-04965635a46a" providerId="ADAL" clId="{8E4B085B-C188-4D23-9BAC-B255E7B443A9}" dt="2020-09-07T11:54:00.625" v="507" actId="5793"/>
          <ac:spMkLst>
            <pc:docMk/>
            <pc:sldMk cId="3619536519" sldId="269"/>
            <ac:spMk id="3" creationId="{00000000-0000-0000-0000-000000000000}"/>
          </ac:spMkLst>
        </pc:spChg>
        <pc:graphicFrameChg chg="add del">
          <ac:chgData name="Yasmin Mukadam" userId="4c74458b-e669-4d6e-ab27-04965635a46a" providerId="ADAL" clId="{8E4B085B-C188-4D23-9BAC-B255E7B443A9}" dt="2020-09-07T11:54:20.604" v="510" actId="3680"/>
          <ac:graphicFrameMkLst>
            <pc:docMk/>
            <pc:sldMk cId="3619536519" sldId="269"/>
            <ac:graphicFrameMk id="4" creationId="{0C898786-E4ED-438D-AA67-74E5FC2E6B22}"/>
          </ac:graphicFrameMkLst>
        </pc:graphicFrameChg>
        <pc:graphicFrameChg chg="add mod modGraphic">
          <ac:chgData name="Yasmin Mukadam" userId="4c74458b-e669-4d6e-ab27-04965635a46a" providerId="ADAL" clId="{8E4B085B-C188-4D23-9BAC-B255E7B443A9}" dt="2020-09-10T10:12:35.570" v="557" actId="20577"/>
          <ac:graphicFrameMkLst>
            <pc:docMk/>
            <pc:sldMk cId="3619536519" sldId="269"/>
            <ac:graphicFrameMk id="6" creationId="{18CBFD52-198E-40B3-AD84-56DBDCFEED01}"/>
          </ac:graphicFrameMkLst>
        </pc:graphicFrameChg>
      </pc:sldChg>
      <pc:sldChg chg="del">
        <pc:chgData name="Yasmin Mukadam" userId="4c74458b-e669-4d6e-ab27-04965635a46a" providerId="ADAL" clId="{8E4B085B-C188-4D23-9BAC-B255E7B443A9}" dt="2020-09-02T10:03:43.329" v="10" actId="2696"/>
        <pc:sldMkLst>
          <pc:docMk/>
          <pc:sldMk cId="4044850778" sldId="272"/>
        </pc:sldMkLst>
      </pc:sldChg>
      <pc:sldChg chg="del">
        <pc:chgData name="Yasmin Mukadam" userId="4c74458b-e669-4d6e-ab27-04965635a46a" providerId="ADAL" clId="{8E4B085B-C188-4D23-9BAC-B255E7B443A9}" dt="2020-09-02T10:03:43.812" v="12" actId="2696"/>
        <pc:sldMkLst>
          <pc:docMk/>
          <pc:sldMk cId="1526865041" sldId="273"/>
        </pc:sldMkLst>
      </pc:sldChg>
      <pc:sldChg chg="del">
        <pc:chgData name="Yasmin Mukadam" userId="4c74458b-e669-4d6e-ab27-04965635a46a" providerId="ADAL" clId="{8E4B085B-C188-4D23-9BAC-B255E7B443A9}" dt="2020-09-02T10:03:43.544" v="11" actId="2696"/>
        <pc:sldMkLst>
          <pc:docMk/>
          <pc:sldMk cId="4137507331" sldId="274"/>
        </pc:sldMkLst>
      </pc:sldChg>
      <pc:sldChg chg="del">
        <pc:chgData name="Yasmin Mukadam" userId="4c74458b-e669-4d6e-ab27-04965635a46a" providerId="ADAL" clId="{8E4B085B-C188-4D23-9BAC-B255E7B443A9}" dt="2020-09-02T10:03:44.817" v="16" actId="2696"/>
        <pc:sldMkLst>
          <pc:docMk/>
          <pc:sldMk cId="251693655" sldId="275"/>
        </pc:sldMkLst>
      </pc:sldChg>
      <pc:sldChg chg="del">
        <pc:chgData name="Yasmin Mukadam" userId="4c74458b-e669-4d6e-ab27-04965635a46a" providerId="ADAL" clId="{8E4B085B-C188-4D23-9BAC-B255E7B443A9}" dt="2020-09-02T10:03:44.378" v="14" actId="2696"/>
        <pc:sldMkLst>
          <pc:docMk/>
          <pc:sldMk cId="2681545562" sldId="276"/>
        </pc:sldMkLst>
      </pc:sldChg>
      <pc:sldChg chg="del">
        <pc:chgData name="Yasmin Mukadam" userId="4c74458b-e669-4d6e-ab27-04965635a46a" providerId="ADAL" clId="{8E4B085B-C188-4D23-9BAC-B255E7B443A9}" dt="2020-09-02T10:03:44.069" v="13" actId="2696"/>
        <pc:sldMkLst>
          <pc:docMk/>
          <pc:sldMk cId="251997386" sldId="277"/>
        </pc:sldMkLst>
      </pc:sldChg>
      <pc:sldChg chg="del">
        <pc:chgData name="Yasmin Mukadam" userId="4c74458b-e669-4d6e-ab27-04965635a46a" providerId="ADAL" clId="{8E4B085B-C188-4D23-9BAC-B255E7B443A9}" dt="2020-09-02T10:03:44.565" v="15" actId="2696"/>
        <pc:sldMkLst>
          <pc:docMk/>
          <pc:sldMk cId="2000880722" sldId="278"/>
        </pc:sldMkLst>
      </pc:sldChg>
      <pc:sldChg chg="del">
        <pc:chgData name="Yasmin Mukadam" userId="4c74458b-e669-4d6e-ab27-04965635a46a" providerId="ADAL" clId="{8E4B085B-C188-4D23-9BAC-B255E7B443A9}" dt="2020-09-02T10:03:45.754" v="17" actId="2696"/>
        <pc:sldMkLst>
          <pc:docMk/>
          <pc:sldMk cId="2933918044" sldId="279"/>
        </pc:sldMkLst>
      </pc:sldChg>
      <pc:sldChg chg="del">
        <pc:chgData name="Yasmin Mukadam" userId="4c74458b-e669-4d6e-ab27-04965635a46a" providerId="ADAL" clId="{8E4B085B-C188-4D23-9BAC-B255E7B443A9}" dt="2020-09-02T10:03:30.885" v="0" actId="2696"/>
        <pc:sldMkLst>
          <pc:docMk/>
          <pc:sldMk cId="3908342808" sldId="280"/>
        </pc:sldMkLst>
      </pc:sldChg>
      <pc:sldChg chg="modSp">
        <pc:chgData name="Yasmin Mukadam" userId="4c74458b-e669-4d6e-ab27-04965635a46a" providerId="ADAL" clId="{8E4B085B-C188-4D23-9BAC-B255E7B443A9}" dt="2020-09-10T10:29:49.945" v="886" actId="115"/>
        <pc:sldMkLst>
          <pc:docMk/>
          <pc:sldMk cId="4246170354" sldId="281"/>
        </pc:sldMkLst>
        <pc:spChg chg="mod">
          <ac:chgData name="Yasmin Mukadam" userId="4c74458b-e669-4d6e-ab27-04965635a46a" providerId="ADAL" clId="{8E4B085B-C188-4D23-9BAC-B255E7B443A9}" dt="2020-09-10T10:29:49.945" v="886" actId="115"/>
          <ac:spMkLst>
            <pc:docMk/>
            <pc:sldMk cId="4246170354" sldId="281"/>
            <ac:spMk id="3" creationId="{00000000-0000-0000-0000-000000000000}"/>
          </ac:spMkLst>
        </pc:spChg>
      </pc:sldChg>
      <pc:sldChg chg="addSp delSp modSp ord">
        <pc:chgData name="Yasmin Mukadam" userId="4c74458b-e669-4d6e-ab27-04965635a46a" providerId="ADAL" clId="{8E4B085B-C188-4D23-9BAC-B255E7B443A9}" dt="2020-09-10T10:14:31.163" v="588"/>
        <pc:sldMkLst>
          <pc:docMk/>
          <pc:sldMk cId="3450646961" sldId="284"/>
        </pc:sldMkLst>
        <pc:graphicFrameChg chg="add del modGraphic">
          <ac:chgData name="Yasmin Mukadam" userId="4c74458b-e669-4d6e-ab27-04965635a46a" providerId="ADAL" clId="{8E4B085B-C188-4D23-9BAC-B255E7B443A9}" dt="2020-09-10T10:14:03.806" v="587"/>
          <ac:graphicFrameMkLst>
            <pc:docMk/>
            <pc:sldMk cId="3450646961" sldId="284"/>
            <ac:graphicFrameMk id="5" creationId="{FD0A4508-9269-47C4-BE5C-4BADEC431A39}"/>
          </ac:graphicFrameMkLst>
        </pc:graphicFrameChg>
      </pc:sldChg>
      <pc:sldChg chg="modSp add">
        <pc:chgData name="Yasmin Mukadam" userId="4c74458b-e669-4d6e-ab27-04965635a46a" providerId="ADAL" clId="{8E4B085B-C188-4D23-9BAC-B255E7B443A9}" dt="2020-09-10T10:17:46.373" v="662" actId="12"/>
        <pc:sldMkLst>
          <pc:docMk/>
          <pc:sldMk cId="88282843" sldId="285"/>
        </pc:sldMkLst>
        <pc:spChg chg="mod">
          <ac:chgData name="Yasmin Mukadam" userId="4c74458b-e669-4d6e-ab27-04965635a46a" providerId="ADAL" clId="{8E4B085B-C188-4D23-9BAC-B255E7B443A9}" dt="2020-09-10T10:17:26.936" v="660" actId="14100"/>
          <ac:spMkLst>
            <pc:docMk/>
            <pc:sldMk cId="88282843" sldId="285"/>
            <ac:spMk id="2" creationId="{99914A87-E4D9-4751-851D-66431587EB74}"/>
          </ac:spMkLst>
        </pc:spChg>
        <pc:spChg chg="mod">
          <ac:chgData name="Yasmin Mukadam" userId="4c74458b-e669-4d6e-ab27-04965635a46a" providerId="ADAL" clId="{8E4B085B-C188-4D23-9BAC-B255E7B443A9}" dt="2020-09-10T10:17:46.373" v="662" actId="12"/>
          <ac:spMkLst>
            <pc:docMk/>
            <pc:sldMk cId="88282843" sldId="285"/>
            <ac:spMk id="3" creationId="{EE2D4B62-6800-47BD-894F-822BB9571977}"/>
          </ac:spMkLst>
        </pc:spChg>
      </pc:sldChg>
      <pc:sldChg chg="addSp modSp add mod setBg setClrOvrMap">
        <pc:chgData name="Yasmin Mukadam" userId="4c74458b-e669-4d6e-ab27-04965635a46a" providerId="ADAL" clId="{8E4B085B-C188-4D23-9BAC-B255E7B443A9}" dt="2020-09-10T10:29:19.655" v="882" actId="1076"/>
        <pc:sldMkLst>
          <pc:docMk/>
          <pc:sldMk cId="940381927" sldId="286"/>
        </pc:sldMkLst>
        <pc:spChg chg="mod">
          <ac:chgData name="Yasmin Mukadam" userId="4c74458b-e669-4d6e-ab27-04965635a46a" providerId="ADAL" clId="{8E4B085B-C188-4D23-9BAC-B255E7B443A9}" dt="2020-09-10T10:29:03.290" v="876" actId="14100"/>
          <ac:spMkLst>
            <pc:docMk/>
            <pc:sldMk cId="940381927" sldId="286"/>
            <ac:spMk id="2" creationId="{ACCCDE4C-F71E-46DE-BB04-1A346CA18C5B}"/>
          </ac:spMkLst>
        </pc:spChg>
        <pc:spChg chg="mod ord">
          <ac:chgData name="Yasmin Mukadam" userId="4c74458b-e669-4d6e-ab27-04965635a46a" providerId="ADAL" clId="{8E4B085B-C188-4D23-9BAC-B255E7B443A9}" dt="2020-09-10T10:28:44.290" v="873" actId="14100"/>
          <ac:spMkLst>
            <pc:docMk/>
            <pc:sldMk cId="940381927" sldId="286"/>
            <ac:spMk id="3" creationId="{B146820C-9233-422C-8C64-18DADF407CDA}"/>
          </ac:spMkLst>
        </pc:spChg>
        <pc:spChg chg="add">
          <ac:chgData name="Yasmin Mukadam" userId="4c74458b-e669-4d6e-ab27-04965635a46a" providerId="ADAL" clId="{8E4B085B-C188-4D23-9BAC-B255E7B443A9}" dt="2020-09-10T10:27:45.136" v="863" actId="26606"/>
          <ac:spMkLst>
            <pc:docMk/>
            <pc:sldMk cId="940381927" sldId="286"/>
            <ac:spMk id="9" creationId="{1EA5387D-64D8-4D6C-B109-FF4E81DF609A}"/>
          </ac:spMkLst>
        </pc:spChg>
        <pc:picChg chg="add mod ord">
          <ac:chgData name="Yasmin Mukadam" userId="4c74458b-e669-4d6e-ab27-04965635a46a" providerId="ADAL" clId="{8E4B085B-C188-4D23-9BAC-B255E7B443A9}" dt="2020-09-10T10:29:19.655" v="882" actId="1076"/>
          <ac:picMkLst>
            <pc:docMk/>
            <pc:sldMk cId="940381927" sldId="286"/>
            <ac:picMk id="4" creationId="{F17240AB-4FC2-4ED3-B9A6-0C8C84FC818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048CB70D-AB61-4826-8C8D-C95CBCF21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60126"/>
            <a:ext cx="12192000" cy="2497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4698999"/>
            <a:ext cx="10820400" cy="8212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cap="all" dirty="0">
                <a:latin typeface="+mj-lt"/>
                <a:ea typeface="+mj-ea"/>
                <a:cs typeface="+mj-cs"/>
              </a:rPr>
              <a:t>Welcome to Unit 2 </a:t>
            </a:r>
            <a:endParaRPr lang="en-US" sz="36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i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Working in Health and Social Care</a:t>
            </a:r>
            <a:endParaRPr lang="en-US" sz="3600" b="1" i="1" cap="all" dirty="0">
              <a:solidFill>
                <a:schemeClr val="accent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3" name="Picture 8" descr="Welcome photos, royalty-free images, graphics, vectors &amp; videos | Adobe  Stock">
            <a:extLst>
              <a:ext uri="{FF2B5EF4-FFF2-40B4-BE49-F238E27FC236}">
                <a16:creationId xmlns:a16="http://schemas.microsoft.com/office/drawing/2014/main" id="{B18891D3-66E8-49B1-A17A-91083A796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457" y="640080"/>
            <a:ext cx="8787160" cy="360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582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A5387D-64D8-4D6C-B109-FF4E81DF6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Make presentation skills training part of every class |">
            <a:extLst>
              <a:ext uri="{FF2B5EF4-FFF2-40B4-BE49-F238E27FC236}">
                <a16:creationId xmlns:a16="http://schemas.microsoft.com/office/drawing/2014/main" id="{F17240AB-4FC2-4ED3-B9A6-0C8C84FC8182}"/>
              </a:ext>
            </a:extLst>
          </p:cNvPr>
          <p:cNvPicPr/>
          <p:nvPr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" b="-2"/>
          <a:stretch/>
        </p:blipFill>
        <p:spPr bwMode="auto">
          <a:xfrm>
            <a:off x="20" y="0"/>
            <a:ext cx="12191980" cy="685799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CCDE4C-F71E-46DE-BB04-1A346CA18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57" y="394259"/>
            <a:ext cx="9111343" cy="1015441"/>
          </a:xfrm>
        </p:spPr>
        <p:txBody>
          <a:bodyPr>
            <a:normAutofit/>
          </a:bodyPr>
          <a:lstStyle/>
          <a:p>
            <a:r>
              <a:rPr lang="en-GB" sz="3600" b="1" dirty="0"/>
              <a:t>prepare a two-minute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6820C-9233-422C-8C64-18DADF407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643" y="1687287"/>
            <a:ext cx="10820400" cy="4648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/>
              <a:t>The presentation will be all about you and can include some or all of the following information</a:t>
            </a:r>
            <a:r>
              <a:rPr lang="en-GB" sz="1800" dirty="0"/>
              <a:t>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Your name and 3 interesting facts about yourself that you would like to share (favourite book, music, holiday destination, job you would like to do etc..)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Most interesting film or tv programme you watched during lockdown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What interests you about continuing to study health and social care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What are you looking forward to learning for this unit (look at the Unit Specification)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What did you particularly enjoy learning in year one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The job roles that you are most interested in learning about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Skills that you have that would be useful in a health and social care role or setting.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Study skills and life skills that you want to improve and develop this year and when applying for jobs in the future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Any other information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1800" dirty="0"/>
              <a:t>A picture of yourself (optional!)</a:t>
            </a:r>
          </a:p>
        </p:txBody>
      </p:sp>
    </p:spTree>
    <p:extLst>
      <p:ext uri="{BB962C8B-B14F-4D97-AF65-F5344CB8AC3E}">
        <p14:creationId xmlns:p14="http://schemas.microsoft.com/office/powerpoint/2010/main" val="940381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069" y="644434"/>
            <a:ext cx="8998131" cy="1412967"/>
          </a:xfrm>
        </p:spPr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What you need to do to successfully complete Unit 2: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864" y="1960517"/>
            <a:ext cx="10880271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Week 1 - </a:t>
            </a:r>
            <a:r>
              <a:rPr lang="en-GB" b="1" dirty="0"/>
              <a:t>Induction and Welcome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Attend weekly teaching sessions – </a:t>
            </a:r>
            <a:r>
              <a:rPr lang="en-GB" b="1" dirty="0"/>
              <a:t>September 2020 to May 2021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Complete the coursework - </a:t>
            </a:r>
            <a:r>
              <a:rPr lang="en-GB" b="1" dirty="0"/>
              <a:t>reading, workbooks, exam practice &amp; class tasks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Learning – </a:t>
            </a:r>
            <a:r>
              <a:rPr lang="en-GB" b="1" dirty="0"/>
              <a:t>independently, in groups and research topics 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Weekly - </a:t>
            </a:r>
            <a:r>
              <a:rPr lang="en-GB" b="1" dirty="0"/>
              <a:t>Practice exam questions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Mock Exam - </a:t>
            </a:r>
            <a:r>
              <a:rPr lang="en-GB" b="1" dirty="0"/>
              <a:t>February 2021 and April 2021</a:t>
            </a:r>
          </a:p>
          <a:p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Exam Revision Time – </a:t>
            </a:r>
            <a:r>
              <a:rPr lang="en-GB" b="1" dirty="0"/>
              <a:t>See your Student Year Plan </a:t>
            </a:r>
          </a:p>
          <a:p>
            <a:r>
              <a:rPr lang="en-GB" dirty="0"/>
              <a:t>Do the </a:t>
            </a:r>
            <a:r>
              <a:rPr lang="en-GB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final end of year EXAM in May 2021 </a:t>
            </a:r>
            <a:r>
              <a:rPr lang="en-GB" dirty="0"/>
              <a:t>and PASS!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2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772" y="918950"/>
            <a:ext cx="9305108" cy="1293028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SFNSText"/>
              </a:rPr>
              <a:t>Getting started with unit 2</a:t>
            </a:r>
            <a:endParaRPr lang="en-GB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126" y="1906217"/>
            <a:ext cx="10820400" cy="4024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Unit 2 is a mandatory unit – </a:t>
            </a:r>
            <a:r>
              <a:rPr lang="en-GB" sz="2400" b="1" dirty="0"/>
              <a:t>with an exam as the assessment in May 2021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Access Godalming Online – </a:t>
            </a:r>
            <a:r>
              <a:rPr lang="en-GB" sz="2400" b="1" dirty="0"/>
              <a:t>Save Unit 2 Specification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Read through the document - </a:t>
            </a:r>
            <a:r>
              <a:rPr lang="en-GB" sz="2400" b="1" dirty="0"/>
              <a:t>What you need to Know Checklist</a:t>
            </a:r>
            <a:r>
              <a:rPr lang="en-GB" sz="2400" b="1" dirty="0">
                <a:solidFill>
                  <a:schemeClr val="accent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The coursework will be split into sections </a:t>
            </a:r>
            <a:r>
              <a:rPr lang="en-GB" sz="2400" b="1" dirty="0">
                <a:solidFill>
                  <a:schemeClr val="accent1"/>
                </a:solidFill>
              </a:rPr>
              <a:t>– </a:t>
            </a:r>
            <a:r>
              <a:rPr lang="en-GB" sz="2400" b="1" dirty="0"/>
              <a:t>Part 1 to Part 8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Weekly coursework will include </a:t>
            </a:r>
            <a:r>
              <a:rPr lang="en-GB" sz="2400" b="1" dirty="0"/>
              <a:t>– class tasks, independent reading and research, teaching and </a:t>
            </a:r>
            <a:r>
              <a:rPr lang="en-GB" sz="2400" b="1" dirty="0" err="1"/>
              <a:t>powerpoints</a:t>
            </a:r>
            <a:endParaRPr lang="en-GB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Weekly exam practice questions - </a:t>
            </a:r>
            <a:r>
              <a:rPr lang="en-GB" sz="2400" b="1" dirty="0"/>
              <a:t>to </a:t>
            </a:r>
            <a:r>
              <a:rPr lang="en-GB" sz="2400" b="1" i="1" dirty="0"/>
              <a:t>improve your knowledge and exam writing skills</a:t>
            </a:r>
          </a:p>
          <a:p>
            <a:pPr marL="0" indent="0">
              <a:buNone/>
            </a:pPr>
            <a:br>
              <a:rPr lang="en-GB" dirty="0">
                <a:solidFill>
                  <a:schemeClr val="accent2"/>
                </a:solidFill>
              </a:rPr>
            </a:br>
            <a:endParaRPr lang="en-GB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681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58" y="407321"/>
            <a:ext cx="9305108" cy="1293028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SFNSText"/>
              </a:rPr>
              <a:t>The </a:t>
            </a:r>
            <a:r>
              <a:rPr lang="en-GB" b="1" dirty="0" err="1">
                <a:latin typeface="SFNSText"/>
              </a:rPr>
              <a:t>exaM</a:t>
            </a:r>
            <a:endParaRPr lang="en-GB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469" y="1372817"/>
            <a:ext cx="10820400" cy="4549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 </a:t>
            </a:r>
            <a:r>
              <a:rPr lang="en-GB" sz="2400" b="1" dirty="0">
                <a:solidFill>
                  <a:srgbClr val="EE4C91"/>
                </a:solidFill>
              </a:rPr>
              <a:t>Unit 2 is assessed through ONE EXAMINATION </a:t>
            </a:r>
            <a:r>
              <a:rPr lang="en-GB" sz="2400" b="1" dirty="0"/>
              <a:t>lasting 1 hour and 30 minutes</a:t>
            </a:r>
            <a:endParaRPr lang="en-GB" sz="2400" dirty="0"/>
          </a:p>
          <a:p>
            <a:pPr>
              <a:buFont typeface="Wingdings" panose="05000000000000000000" pitchFamily="2" charset="2"/>
              <a:buChar char="ü"/>
            </a:pPr>
            <a:endParaRPr lang="en-GB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The exam will take place </a:t>
            </a:r>
            <a:r>
              <a:rPr lang="en-GB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 MAY 2021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Make a note of the provisional Exam Date: </a:t>
            </a:r>
            <a:r>
              <a:rPr lang="en-GB" sz="2400" b="1" dirty="0">
                <a:solidFill>
                  <a:srgbClr val="EE4C91"/>
                </a:solidFill>
              </a:rPr>
              <a:t>Tuesday 25 May 2021 </a:t>
            </a:r>
            <a:br>
              <a:rPr lang="en-GB" dirty="0">
                <a:solidFill>
                  <a:schemeClr val="accent2"/>
                </a:solidFill>
              </a:rPr>
            </a:br>
            <a:endParaRPr lang="en-GB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The exam paper consists of FOUR sections </a:t>
            </a:r>
            <a:r>
              <a:rPr lang="en-GB" sz="2400" b="1" dirty="0"/>
              <a:t>– each section is made up of 20 marks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You will be given a different scenario for each section </a:t>
            </a:r>
            <a:r>
              <a:rPr lang="en-GB" sz="2400" b="1" dirty="0"/>
              <a:t>– explaining the health and social care needs of an individual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>
                <a:solidFill>
                  <a:srgbClr val="EE4C91"/>
                </a:solidFill>
              </a:rPr>
              <a:t>You will answer questions for each scenario </a:t>
            </a:r>
            <a:r>
              <a:rPr lang="en-GB" sz="2400" b="1" dirty="0"/>
              <a:t>- worth 2, 4, 6 and 8 marks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The pass mark is …..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b="1" dirty="0"/>
              <a:t>Resit opportunity in January 2022 (self-funded)</a:t>
            </a:r>
          </a:p>
          <a:p>
            <a:endParaRPr lang="en-GB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72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5617" y="433251"/>
            <a:ext cx="1088571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/>
              <a:t>Unit 2 is made up of these areas:</a:t>
            </a:r>
          </a:p>
          <a:p>
            <a:endParaRPr lang="en-GB" sz="2800" b="1" dirty="0"/>
          </a:p>
          <a:p>
            <a:r>
              <a:rPr lang="en-GB" sz="2000" b="1" i="0" dirty="0">
                <a:solidFill>
                  <a:srgbClr val="EE4C91"/>
                </a:solidFill>
                <a:effectLst/>
              </a:rPr>
              <a:t>C1: </a:t>
            </a:r>
            <a:r>
              <a:rPr lang="en-GB" sz="2000" b="1" i="0" dirty="0">
                <a:effectLst/>
                <a:latin typeface="Segoe Script" panose="030B0504020000000003" pitchFamily="66" charset="0"/>
              </a:rPr>
              <a:t>People with specific needs 		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C2: </a:t>
            </a:r>
            <a:r>
              <a:rPr lang="en-GB" sz="2000" b="1" dirty="0">
                <a:latin typeface="Segoe Script" panose="030B0504020000000003" pitchFamily="66" charset="0"/>
              </a:rPr>
              <a:t>Working practices </a:t>
            </a:r>
          </a:p>
          <a:p>
            <a:endParaRPr lang="en-GB" sz="2000" b="1" dirty="0">
              <a:latin typeface="Segoe Script" panose="030B0504020000000003" pitchFamily="66" charset="0"/>
            </a:endParaRPr>
          </a:p>
          <a:p>
            <a:r>
              <a:rPr lang="en-GB" sz="2000" b="1" dirty="0">
                <a:solidFill>
                  <a:srgbClr val="EE4C91"/>
                </a:solidFill>
              </a:rPr>
              <a:t>A1: </a:t>
            </a:r>
            <a:r>
              <a:rPr lang="en-GB" sz="2000" b="1" dirty="0">
                <a:latin typeface="Segoe Script" panose="030B0504020000000003" pitchFamily="66" charset="0"/>
              </a:rPr>
              <a:t>The roles of people who work in health and social care 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A2: </a:t>
            </a:r>
            <a:r>
              <a:rPr lang="en-GB" sz="2000" b="1" dirty="0">
                <a:latin typeface="Segoe Script" panose="030B0504020000000003" pitchFamily="66" charset="0"/>
              </a:rPr>
              <a:t>The responsibilities of people who work in health and social care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A3: </a:t>
            </a:r>
            <a:r>
              <a:rPr lang="en-GB" sz="2000" b="1" dirty="0">
                <a:latin typeface="Segoe Script" panose="030B0504020000000003" pitchFamily="66" charset="0"/>
              </a:rPr>
              <a:t>Specific responsibilities of people who work in health and social care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A4: </a:t>
            </a:r>
            <a:r>
              <a:rPr lang="en-GB" sz="2000" b="1" dirty="0">
                <a:latin typeface="Segoe Script" panose="030B0504020000000003" pitchFamily="66" charset="0"/>
              </a:rPr>
              <a:t>Multidisciplinary working in the health and social care sector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A5: </a:t>
            </a:r>
            <a:r>
              <a:rPr lang="en-GB" sz="2000" b="1" dirty="0">
                <a:latin typeface="Segoe Script" panose="030B0504020000000003" pitchFamily="66" charset="0"/>
              </a:rPr>
              <a:t>Monitoring the work of people in health and social care settings</a:t>
            </a:r>
          </a:p>
          <a:p>
            <a:endParaRPr lang="en-GB" sz="2000" b="1" dirty="0">
              <a:latin typeface="Segoe Script" panose="030B0504020000000003" pitchFamily="66" charset="0"/>
            </a:endParaRPr>
          </a:p>
          <a:p>
            <a:endParaRPr lang="en-GB" sz="2000" b="1" i="0" dirty="0">
              <a:effectLst/>
              <a:latin typeface="Segoe Script" panose="030B0504020000000003" pitchFamily="66" charset="0"/>
            </a:endParaRPr>
          </a:p>
          <a:p>
            <a:r>
              <a:rPr lang="en-GB" sz="2000" b="1" dirty="0">
                <a:solidFill>
                  <a:srgbClr val="EE4C91"/>
                </a:solidFill>
              </a:rPr>
              <a:t>B1: </a:t>
            </a:r>
            <a:r>
              <a:rPr lang="en-GB" sz="2000" b="1" dirty="0">
                <a:latin typeface="Segoe Script" panose="030B0504020000000003" pitchFamily="66" charset="0"/>
              </a:rPr>
              <a:t>The roles of organisations in providing health and social care</a:t>
            </a:r>
          </a:p>
          <a:p>
            <a:r>
              <a:rPr lang="en-GB" sz="2000" b="1" i="0" dirty="0">
                <a:solidFill>
                  <a:srgbClr val="EE4C91"/>
                </a:solidFill>
                <a:effectLst/>
              </a:rPr>
              <a:t>B2: </a:t>
            </a:r>
            <a:r>
              <a:rPr lang="en-GB" sz="2000" b="1" i="0" dirty="0">
                <a:effectLst/>
                <a:latin typeface="Segoe Script" panose="030B0504020000000003" pitchFamily="66" charset="0"/>
              </a:rPr>
              <a:t>Issues that affect access to services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B3: </a:t>
            </a:r>
            <a:r>
              <a:rPr lang="en-GB" sz="2000" b="1" dirty="0">
                <a:latin typeface="Segoe Script" panose="030B0504020000000003" pitchFamily="66" charset="0"/>
              </a:rPr>
              <a:t>Ways organisations represent interests of service users</a:t>
            </a:r>
          </a:p>
          <a:p>
            <a:r>
              <a:rPr lang="en-GB" sz="2000" b="1" dirty="0">
                <a:solidFill>
                  <a:srgbClr val="EE4C91"/>
                </a:solidFill>
              </a:rPr>
              <a:t>B4: </a:t>
            </a:r>
            <a:r>
              <a:rPr lang="en-GB" sz="2000" b="1" dirty="0">
                <a:latin typeface="Segoe Script" panose="030B0504020000000003" pitchFamily="66" charset="0"/>
              </a:rPr>
              <a:t>The roles of organisations that regulate and inspect health and social care services </a:t>
            </a:r>
          </a:p>
          <a:p>
            <a:endParaRPr lang="en-GB" sz="2000" b="1" i="0" dirty="0">
              <a:effectLst/>
              <a:latin typeface="Segoe Script" panose="030B05040200000000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1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46" y="462645"/>
            <a:ext cx="9305108" cy="1293028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SFNSText"/>
              </a:rPr>
              <a:t>Induction tasks</a:t>
            </a:r>
            <a:endParaRPr lang="en-GB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0370"/>
            <a:ext cx="10820400" cy="43717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solidFill>
                  <a:srgbClr val="EE4C91"/>
                </a:solidFill>
              </a:rPr>
              <a:t>Brainstorm and write on a post-it what the terms </a:t>
            </a:r>
            <a:r>
              <a:rPr lang="en-GB" sz="2800" b="1" dirty="0"/>
              <a:t>‘health’, ‘care’ </a:t>
            </a:r>
            <a:r>
              <a:rPr lang="en-GB" sz="2800" b="1" dirty="0">
                <a:solidFill>
                  <a:srgbClr val="EE4C91"/>
                </a:solidFill>
              </a:rPr>
              <a:t>and</a:t>
            </a:r>
            <a:r>
              <a:rPr lang="en-GB" sz="2800" b="1" dirty="0"/>
              <a:t> ‘social care’ mean’</a:t>
            </a:r>
            <a:r>
              <a:rPr lang="en-GB" sz="2800" b="1" dirty="0">
                <a:solidFill>
                  <a:srgbClr val="EE4C91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GB" sz="2800" b="1" dirty="0">
              <a:solidFill>
                <a:srgbClr val="EE4C9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solidFill>
                  <a:srgbClr val="EE4C91"/>
                </a:solidFill>
              </a:rPr>
              <a:t>Research 5-10 websites/sources that </a:t>
            </a:r>
            <a:r>
              <a:rPr lang="en-GB" sz="2800" b="1" dirty="0"/>
              <a:t>provide you with information about health and social care services</a:t>
            </a:r>
          </a:p>
          <a:p>
            <a:pPr marL="514350" indent="-514350">
              <a:buFont typeface="+mj-lt"/>
              <a:buAutoNum type="arabicPeriod"/>
            </a:pPr>
            <a:endParaRPr lang="en-GB" sz="2800" b="1" dirty="0"/>
          </a:p>
          <a:p>
            <a:pPr marL="514350" indent="-514350">
              <a:buFont typeface="+mj-lt"/>
              <a:buAutoNum type="arabicPeriod"/>
            </a:pPr>
            <a:r>
              <a:rPr lang="en-GB" sz="2800" b="1" dirty="0">
                <a:solidFill>
                  <a:srgbClr val="EE4C91"/>
                </a:solidFill>
              </a:rPr>
              <a:t>Produce a poster with a definition of the 3 terms </a:t>
            </a:r>
            <a:r>
              <a:rPr lang="en-GB" sz="2800" b="1" dirty="0"/>
              <a:t>and the groups of people that can access health and social care</a:t>
            </a:r>
          </a:p>
          <a:p>
            <a:pPr marL="0" indent="0">
              <a:buNone/>
            </a:pPr>
            <a:endParaRPr lang="en-GB" sz="2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2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2800" b="1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pic>
        <p:nvPicPr>
          <p:cNvPr id="1028" name="Picture 4" descr="In-class Experiments #8 : Leadership and Group Collaboration | Gilad Feldman">
            <a:extLst>
              <a:ext uri="{FF2B5EF4-FFF2-40B4-BE49-F238E27FC236}">
                <a16:creationId xmlns:a16="http://schemas.microsoft.com/office/drawing/2014/main" id="{C7123C6B-0B26-4600-B82C-C18DE8FA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309" y="296330"/>
            <a:ext cx="1909764" cy="1909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646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46" y="462645"/>
            <a:ext cx="9305108" cy="1293028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SFNSText"/>
              </a:rPr>
              <a:t>Induction tasks</a:t>
            </a:r>
            <a:endParaRPr lang="en-GB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0499"/>
            <a:ext cx="10820400" cy="44261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2800" b="1" dirty="0">
                <a:solidFill>
                  <a:srgbClr val="EE4C91"/>
                </a:solidFill>
              </a:rPr>
              <a:t>Time for an Assessment Practice question – </a:t>
            </a:r>
            <a:r>
              <a:rPr lang="en-GB" sz="1700" dirty="0"/>
              <a:t>this will give you a better understanding of how the health and social care sector supports an individual within a real life context.</a:t>
            </a:r>
          </a:p>
          <a:p>
            <a:pPr marL="0" indent="0">
              <a:buNone/>
            </a:pPr>
            <a:r>
              <a:rPr lang="en-GB" b="1" u="sng" dirty="0">
                <a:solidFill>
                  <a:srgbClr val="EE4C91"/>
                </a:solidFill>
              </a:rPr>
              <a:t>Read this scenario:</a:t>
            </a:r>
            <a:endParaRPr lang="en-GB" u="sng" dirty="0">
              <a:solidFill>
                <a:srgbClr val="EE4C91"/>
              </a:solidFill>
            </a:endParaRPr>
          </a:p>
          <a:p>
            <a:r>
              <a:rPr lang="en-GB" b="1" dirty="0"/>
              <a:t>Debbie has a moderate learning disability. She receives a personal budget from her local council and has a care manager who helps her use her budget.</a:t>
            </a:r>
          </a:p>
          <a:p>
            <a:r>
              <a:rPr lang="en-GB" b="1" dirty="0"/>
              <a:t>She is able to buy support so that she can live in her own flat, carry out her day-to-day routine, and plan for the future. The care manager sometimes acts as Debbie’s advocate.</a:t>
            </a:r>
          </a:p>
          <a:p>
            <a:r>
              <a:rPr lang="en-GB" b="1" dirty="0"/>
              <a:t>Debbie has just got a part-time job at her local supermarket. She also attends her local college on a part-time basis to study on a course. She needs to travel to work and college on the bus. Debbie’s boyfriend, Dexter, also has a moderate learning disability and has recently asked her to marry him.</a:t>
            </a:r>
          </a:p>
          <a:p>
            <a:pPr marL="0" indent="0">
              <a:buNone/>
            </a:pPr>
            <a:endParaRPr lang="en-GB" sz="2800" b="1" dirty="0"/>
          </a:p>
          <a:p>
            <a:pPr marL="514350" indent="-514350">
              <a:buFont typeface="+mj-lt"/>
              <a:buAutoNum type="arabicPeriod"/>
            </a:pPr>
            <a:endParaRPr lang="en-GB" sz="2800" b="1" dirty="0"/>
          </a:p>
          <a:p>
            <a:pPr marL="0" indent="0">
              <a:buNone/>
            </a:pPr>
            <a:endParaRPr lang="en-GB" sz="2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2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2800" b="1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pic>
        <p:nvPicPr>
          <p:cNvPr id="1030" name="Picture 6" descr="sparks: Kagan structures of Class - Activity Oriented">
            <a:extLst>
              <a:ext uri="{FF2B5EF4-FFF2-40B4-BE49-F238E27FC236}">
                <a16:creationId xmlns:a16="http://schemas.microsoft.com/office/drawing/2014/main" id="{E2F65BB9-A9E4-4288-864A-B4DC0699F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5029" y="462645"/>
            <a:ext cx="27336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17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14A87-E4D9-4751-851D-66431587E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271" y="764373"/>
            <a:ext cx="9769929" cy="129302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Answer these questions about </a:t>
            </a:r>
            <a:r>
              <a:rPr lang="en-GB" b="1" dirty="0" err="1"/>
              <a:t>debbie</a:t>
            </a:r>
            <a:r>
              <a:rPr lang="en-GB" b="1" dirty="0"/>
              <a:t>: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4B62-6800-47BD-894F-822BB9571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   </a:t>
            </a:r>
            <a:r>
              <a:rPr lang="en-GB" sz="2400" dirty="0"/>
              <a:t>Identify </a:t>
            </a:r>
            <a:r>
              <a:rPr lang="en-GB" sz="2400" b="1" dirty="0"/>
              <a:t>two </a:t>
            </a:r>
            <a:r>
              <a:rPr lang="en-GB" sz="2400" dirty="0"/>
              <a:t>ways that a support worker might help Debbie get to her new job </a:t>
            </a:r>
          </a:p>
          <a:p>
            <a:pPr marL="0" indent="0">
              <a:buNone/>
            </a:pPr>
            <a:r>
              <a:rPr lang="en-GB" sz="2400" dirty="0"/>
              <a:t>2. Describe </a:t>
            </a:r>
            <a:r>
              <a:rPr lang="en-GB" sz="2400" b="1" dirty="0"/>
              <a:t>one </a:t>
            </a:r>
            <a:r>
              <a:rPr lang="en-GB" sz="2400" dirty="0"/>
              <a:t>challenge that Debbie’s care manager might face when acting as her </a:t>
            </a:r>
            <a:r>
              <a:rPr lang="en-GB" sz="2400" b="1" dirty="0"/>
              <a:t>advocate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/>
              <a:t>3. Explain how the college could </a:t>
            </a:r>
            <a:r>
              <a:rPr lang="en-GB" sz="2400" b="1" dirty="0"/>
              <a:t>prevent discrimination</a:t>
            </a:r>
            <a:r>
              <a:rPr lang="en-GB" sz="2400" dirty="0"/>
              <a:t> towards people such as Debbie who have learning disabilities.</a:t>
            </a:r>
          </a:p>
          <a:p>
            <a:pPr marL="0" indent="0">
              <a:buNone/>
            </a:pPr>
            <a:r>
              <a:rPr lang="en-GB" sz="2400" dirty="0"/>
              <a:t>4. Discuss how Debbie and Dexter might be </a:t>
            </a:r>
            <a:r>
              <a:rPr lang="en-GB" sz="2400" b="1" dirty="0"/>
              <a:t>supported</a:t>
            </a:r>
            <a:r>
              <a:rPr lang="en-GB" sz="2400" dirty="0"/>
              <a:t> in planning for their future.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8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1" y="764373"/>
            <a:ext cx="9442269" cy="1293028"/>
          </a:xfrm>
        </p:spPr>
        <p:txBody>
          <a:bodyPr/>
          <a:lstStyle/>
          <a:p>
            <a:r>
              <a:rPr lang="en-GB" b="1" dirty="0"/>
              <a:t>Glossary of key words: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the Unit 2 Specification </a:t>
            </a:r>
            <a:r>
              <a:rPr lang="en-GB" b="1" dirty="0"/>
              <a:t>create a bank of words </a:t>
            </a:r>
            <a:r>
              <a:rPr lang="en-GB" dirty="0"/>
              <a:t>that you would like to know or understanding the meaning of.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List them in a table and write the meaning (definition) in your own words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8CBFD52-198E-40B3-AD84-56DBDCFEE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21419"/>
              </p:ext>
            </p:extLst>
          </p:nvPr>
        </p:nvGraphicFramePr>
        <p:xfrm>
          <a:off x="1678214" y="4088795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2809685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141168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305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Describe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946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Discuss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611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Explain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750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Identify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890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5365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923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Segoe Script</vt:lpstr>
      <vt:lpstr>SFNSText</vt:lpstr>
      <vt:lpstr>Wingdings</vt:lpstr>
      <vt:lpstr>Vapor Trail</vt:lpstr>
      <vt:lpstr>PowerPoint Presentation</vt:lpstr>
      <vt:lpstr> What you need to do to successfully complete Unit 2:  </vt:lpstr>
      <vt:lpstr>Getting started with unit 2</vt:lpstr>
      <vt:lpstr>The exaM</vt:lpstr>
      <vt:lpstr>PowerPoint Presentation</vt:lpstr>
      <vt:lpstr>Induction tasks</vt:lpstr>
      <vt:lpstr>Induction tasks</vt:lpstr>
      <vt:lpstr>Answer these questions about debbie: </vt:lpstr>
      <vt:lpstr>Glossary of key words:</vt:lpstr>
      <vt:lpstr>prepare a two-minute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Yasmin Mukadam</dc:creator>
  <cp:lastModifiedBy>Yasmin Mukadam</cp:lastModifiedBy>
  <cp:revision>1</cp:revision>
  <dcterms:created xsi:type="dcterms:W3CDTF">2020-09-10T10:27:45Z</dcterms:created>
  <dcterms:modified xsi:type="dcterms:W3CDTF">2020-09-10T10:29:52Z</dcterms:modified>
</cp:coreProperties>
</file>