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2"/>
  </p:handoutMasterIdLst>
  <p:sldIdLst>
    <p:sldId id="269" r:id="rId5"/>
    <p:sldId id="257" r:id="rId6"/>
    <p:sldId id="267" r:id="rId7"/>
    <p:sldId id="260" r:id="rId8"/>
    <p:sldId id="268" r:id="rId9"/>
    <p:sldId id="259" r:id="rId10"/>
    <p:sldId id="26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BB82-461C-4A20-AD2D-1E9436ADCE8D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D914B-55CE-4CFB-B4F5-453217FE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9/6/2021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128" y="1340768"/>
            <a:ext cx="3021288" cy="216024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Welcome to BTEC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421"/>
          <a:stretch/>
        </p:blipFill>
        <p:spPr>
          <a:xfrm>
            <a:off x="0" y="0"/>
            <a:ext cx="5217024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118" y="4005064"/>
            <a:ext cx="7854696" cy="1752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BTEC National Diploma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8584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dirty="0" smtClean="0"/>
              <a:t>Course Structure Diploma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952328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8 Units of work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dirty="0" smtClean="0"/>
              <a:t>4 Units Year 1   </a:t>
            </a:r>
            <a:r>
              <a:rPr lang="en-GB" dirty="0"/>
              <a:t>+</a:t>
            </a:r>
            <a:r>
              <a:rPr lang="en-GB" dirty="0" smtClean="0"/>
              <a:t>   4 Units Year 2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Equivalent to 2 A levels over 2 years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GB" dirty="0" smtClean="0"/>
              <a:t>9 Hours per week between 2 Teachers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52505"/>
              </p:ext>
            </p:extLst>
          </p:nvPr>
        </p:nvGraphicFramePr>
        <p:xfrm>
          <a:off x="469812" y="1484784"/>
          <a:ext cx="8219256" cy="52350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National Diploma </a:t>
                      </a:r>
                      <a:r>
                        <a:rPr lang="en-GB" sz="2400" dirty="0" smtClean="0">
                          <a:effectLst/>
                        </a:rPr>
                        <a:t>(RQF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YEAR 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(3BSH)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1: Exploring Business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8: Recruitment &amp; Selection Process (coursework 60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2: Developing a Marketing Campaign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(external set task 90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3: Personal &amp; Business Finance (written exam 120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*YEAR 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(4BSH)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4: Managing an event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Unit 6: Principles of Management (external set task 120 credits)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5: International Business (coursework 90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19: Pitching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for a new business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(coursework 60 credits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3905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Course Structure Diploma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797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assignments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are given an assignment with a scenario and tasks to complete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There will be a hand in deadline and you must complete the work to hand in at a set time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teacher will prepare you for completing each task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Each of the tasks can be graded at Pass, Merit and Distinction</a:t>
            </a:r>
          </a:p>
          <a:p>
            <a:pPr>
              <a:buNone/>
            </a:pPr>
            <a:endParaRPr lang="en-GB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criteria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/>
          <a:lstStyle/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criteria to gain </a:t>
            </a:r>
            <a:r>
              <a:rPr lang="en-GB" b="1" dirty="0" smtClean="0"/>
              <a:t>PASS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AND ‘</a:t>
            </a:r>
            <a:r>
              <a:rPr lang="en-GB" i="1" dirty="0" smtClean="0"/>
              <a:t>merit</a:t>
            </a:r>
            <a:r>
              <a:rPr lang="en-GB" dirty="0" smtClean="0"/>
              <a:t>’ criteria to gain a </a:t>
            </a:r>
            <a:r>
              <a:rPr lang="en-GB" b="1" dirty="0" smtClean="0"/>
              <a:t>MERIT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’, ‘</a:t>
            </a:r>
            <a:r>
              <a:rPr lang="en-GB" i="1" dirty="0" smtClean="0"/>
              <a:t>merit</a:t>
            </a:r>
            <a:r>
              <a:rPr lang="en-GB" dirty="0" smtClean="0"/>
              <a:t>’ AND ‘</a:t>
            </a:r>
            <a:r>
              <a:rPr lang="en-GB" i="1" dirty="0" smtClean="0"/>
              <a:t>distinction</a:t>
            </a:r>
            <a:r>
              <a:rPr lang="en-GB" dirty="0" smtClean="0"/>
              <a:t>’ criteria to gain a </a:t>
            </a:r>
            <a:r>
              <a:rPr lang="en-GB" b="1" dirty="0" smtClean="0"/>
              <a:t>DISTINCTION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3821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Hand-in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Each assignment is given a </a:t>
            </a:r>
            <a:r>
              <a:rPr lang="en-GB" b="1" dirty="0" smtClean="0"/>
              <a:t>deadline. </a:t>
            </a:r>
            <a:r>
              <a:rPr lang="en-GB" dirty="0" smtClean="0"/>
              <a:t>These will be given to you at the start of the assignment and can also can be found on </a:t>
            </a:r>
            <a:r>
              <a:rPr lang="en-GB" dirty="0" err="1" smtClean="0"/>
              <a:t>Godalming</a:t>
            </a:r>
            <a:r>
              <a:rPr lang="en-GB" dirty="0" smtClean="0"/>
              <a:t> Online.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must</a:t>
            </a:r>
            <a:r>
              <a:rPr lang="en-GB" dirty="0" smtClean="0"/>
              <a:t> </a:t>
            </a:r>
            <a:r>
              <a:rPr lang="en-GB" dirty="0" smtClean="0"/>
              <a:t>upload your work to the correct link on </a:t>
            </a:r>
            <a:r>
              <a:rPr lang="en-GB" dirty="0" err="1" smtClean="0"/>
              <a:t>GoL</a:t>
            </a:r>
            <a:r>
              <a:rPr lang="en-GB" smtClean="0"/>
              <a:t> by</a:t>
            </a:r>
            <a:r>
              <a:rPr lang="en-GB" b="1" smtClean="0"/>
              <a:t> </a:t>
            </a:r>
            <a:r>
              <a:rPr lang="en-GB" b="1" dirty="0" smtClean="0"/>
              <a:t>1.30 pm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resubmission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sz="2900" b="1" dirty="0" smtClean="0"/>
              <a:t>There is one resubmission opportunity</a:t>
            </a:r>
          </a:p>
          <a:p>
            <a:pPr marL="0" indent="0">
              <a:buNone/>
            </a:pPr>
            <a:endParaRPr lang="en-GB" sz="2900" dirty="0" smtClean="0"/>
          </a:p>
          <a:p>
            <a:r>
              <a:rPr lang="en-GB" sz="2900" dirty="0" smtClean="0"/>
              <a:t>Missing </a:t>
            </a:r>
            <a:r>
              <a:rPr lang="en-GB" sz="2900" dirty="0"/>
              <a:t>a deadline is like missing an exam – you will not get the </a:t>
            </a:r>
            <a:r>
              <a:rPr lang="en-GB" sz="2900" dirty="0" smtClean="0"/>
              <a:t>marks</a:t>
            </a:r>
          </a:p>
          <a:p>
            <a:endParaRPr lang="en-GB" sz="2900" dirty="0"/>
          </a:p>
          <a:p>
            <a:r>
              <a:rPr lang="en-GB" sz="2900" dirty="0" smtClean="0"/>
              <a:t>If you are going to be absent on the hand in date you must negotiate the hand in with your teacher </a:t>
            </a:r>
            <a:r>
              <a:rPr lang="en-GB" sz="2900" b="1" dirty="0" smtClean="0"/>
              <a:t>in advance</a:t>
            </a:r>
            <a:r>
              <a:rPr lang="en-GB" sz="2900" dirty="0" smtClean="0"/>
              <a:t>. </a:t>
            </a:r>
          </a:p>
          <a:p>
            <a:endParaRPr lang="en-GB" sz="2900" dirty="0"/>
          </a:p>
          <a:p>
            <a:r>
              <a:rPr lang="en-GB" sz="2900" dirty="0" smtClean="0"/>
              <a:t>If you are absent for a valid reason you will need to negotiate handing in with your teacher (usually on the first day back)</a:t>
            </a:r>
            <a:endParaRPr lang="en-GB" sz="2900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Refer to your Student Handbook on Godalming Online for the full departmental hand-in policy</a:t>
            </a:r>
            <a:r>
              <a:rPr lang="en-GB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387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DFEEC-EE2F-44C6-AEB6-10D61EF2464A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25D76C-EAFF-4602-B6B3-D803314A11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44749F-064B-463D-893F-B222E2232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422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Wingdings 2</vt:lpstr>
      <vt:lpstr>Flow</vt:lpstr>
      <vt:lpstr>Welcome to BTEC</vt:lpstr>
      <vt:lpstr>Course Structure Diploma</vt:lpstr>
      <vt:lpstr>Course Structure Diploma</vt:lpstr>
      <vt:lpstr>How the assignments work</vt:lpstr>
      <vt:lpstr>How the criteria work</vt:lpstr>
      <vt:lpstr>Hand-in policy</vt:lpstr>
      <vt:lpstr>One resubmission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Cate Terry</dc:creator>
  <cp:lastModifiedBy>Seonaid Botfield</cp:lastModifiedBy>
  <cp:revision>33</cp:revision>
  <cp:lastPrinted>2014-08-26T12:02:57Z</cp:lastPrinted>
  <dcterms:created xsi:type="dcterms:W3CDTF">2010-09-08T13:21:19Z</dcterms:created>
  <dcterms:modified xsi:type="dcterms:W3CDTF">2021-09-06T09:22:40Z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