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7"/>
  </p:normalViewPr>
  <p:slideViewPr>
    <p:cSldViewPr snapToGrid="0" snapToObjects="1">
      <p:cViewPr varScale="1">
        <p:scale>
          <a:sx n="117" d="100"/>
          <a:sy n="117" d="100"/>
        </p:scale>
        <p:origin x="3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9/13/20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9/13/20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9/13/20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9/13/20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9/13/20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9/13/20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9/13/20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9/13/20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9/13/20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9/13/20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9/13/20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9/13/20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1DD37-DB60-954A-BF80-16FA8D3348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1808" y="3842657"/>
            <a:ext cx="5518066" cy="1854900"/>
          </a:xfrm>
        </p:spPr>
        <p:txBody>
          <a:bodyPr>
            <a:normAutofit fontScale="90000"/>
          </a:bodyPr>
          <a:lstStyle/>
          <a:p>
            <a:r>
              <a:rPr lang="en-US" dirty="0"/>
              <a:t>A few questions to get you started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921B05-0BED-BA4A-89AA-396C549ED7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65514" y="1045030"/>
            <a:ext cx="6464360" cy="2383970"/>
          </a:xfrm>
        </p:spPr>
        <p:txBody>
          <a:bodyPr>
            <a:noAutofit/>
          </a:bodyPr>
          <a:lstStyle/>
          <a:p>
            <a:r>
              <a:rPr lang="en-US" sz="6000" dirty="0"/>
              <a:t>What is poetry?</a:t>
            </a:r>
          </a:p>
        </p:txBody>
      </p:sp>
    </p:spTree>
    <p:extLst>
      <p:ext uri="{BB962C8B-B14F-4D97-AF65-F5344CB8AC3E}">
        <p14:creationId xmlns:p14="http://schemas.microsoft.com/office/powerpoint/2010/main" val="2068215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3A7B1-C774-5740-911E-C2EC70BFF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Define Poetry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7933B0-8049-C048-A418-5AE68CF356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paragraph giving the fullest, clearest definition of poetry that you can.</a:t>
            </a:r>
          </a:p>
        </p:txBody>
      </p:sp>
    </p:spTree>
    <p:extLst>
      <p:ext uri="{BB962C8B-B14F-4D97-AF65-F5344CB8AC3E}">
        <p14:creationId xmlns:p14="http://schemas.microsoft.com/office/powerpoint/2010/main" val="664574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38D49-2A1E-334F-8547-C5239E714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Why do people write poetry?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22D7D-AD50-FD47-B5A8-2F6E00F41A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your thoughts? Write a sentence or two about this. </a:t>
            </a:r>
          </a:p>
        </p:txBody>
      </p:sp>
    </p:spTree>
    <p:extLst>
      <p:ext uri="{BB962C8B-B14F-4D97-AF65-F5344CB8AC3E}">
        <p14:creationId xmlns:p14="http://schemas.microsoft.com/office/powerpoint/2010/main" val="918071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F4446-99A7-4942-8AE0-037844F37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4. What are your attitudes to poetry? Be honest!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D3824E-1405-0E43-8DB1-2F694D475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start of your anthology, you are going to write a paragraph on your attitudes to poetry before you </a:t>
            </a:r>
            <a:r>
              <a:rPr lang="en-US" dirty="0" err="1"/>
              <a:t>analyse</a:t>
            </a:r>
            <a:r>
              <a:rPr lang="en-US" dirty="0"/>
              <a:t> your chosen poems. You can prepare for this now by writing a few ideas down.</a:t>
            </a:r>
          </a:p>
        </p:txBody>
      </p:sp>
    </p:spTree>
    <p:extLst>
      <p:ext uri="{BB962C8B-B14F-4D97-AF65-F5344CB8AC3E}">
        <p14:creationId xmlns:p14="http://schemas.microsoft.com/office/powerpoint/2010/main" val="1586005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7AC36-E4B3-AA44-921F-0D8DA843B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‘To My Nine Year Old Self.’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AA2ABC-C851-2145-B163-2C77D3884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Thursday we’ll be looking at the poem ‘To my Nine Year old self’ from the Forward anthology. </a:t>
            </a:r>
          </a:p>
          <a:p>
            <a:endParaRPr lang="en-US" dirty="0"/>
          </a:p>
          <a:p>
            <a:r>
              <a:rPr lang="en-US" dirty="0"/>
              <a:t>In preparation for this, what advice would you give to your nine year old self? Finish </a:t>
            </a:r>
            <a:r>
              <a:rPr lang="en-US"/>
              <a:t>for homework. </a:t>
            </a:r>
          </a:p>
        </p:txBody>
      </p:sp>
    </p:spTree>
    <p:extLst>
      <p:ext uri="{BB962C8B-B14F-4D97-AF65-F5344CB8AC3E}">
        <p14:creationId xmlns:p14="http://schemas.microsoft.com/office/powerpoint/2010/main" val="22338132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5</TotalTime>
  <Words>152</Words>
  <Application>Microsoft Macintosh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MS Shell Dlg 2</vt:lpstr>
      <vt:lpstr>Wingdings</vt:lpstr>
      <vt:lpstr>Wingdings 3</vt:lpstr>
      <vt:lpstr>Madison</vt:lpstr>
      <vt:lpstr>A few questions to get you started</vt:lpstr>
      <vt:lpstr>1. Define Poetry</vt:lpstr>
      <vt:lpstr>2. Why do people write poetry?</vt:lpstr>
      <vt:lpstr>4. What are your attitudes to poetry? Be honest! </vt:lpstr>
      <vt:lpstr>‘To My Nine Year Old Self.’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few questions to get you started</dc:title>
  <dc:creator>Gill Thompson</dc:creator>
  <cp:lastModifiedBy>Gill Thompson</cp:lastModifiedBy>
  <cp:revision>1</cp:revision>
  <dcterms:created xsi:type="dcterms:W3CDTF">2020-09-13T10:55:51Z</dcterms:created>
  <dcterms:modified xsi:type="dcterms:W3CDTF">2020-09-13T11:01:18Z</dcterms:modified>
</cp:coreProperties>
</file>