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667"/>
  </p:normalViewPr>
  <p:slideViewPr>
    <p:cSldViewPr snapToGrid="0" snapToObjects="1">
      <p:cViewPr varScale="1">
        <p:scale>
          <a:sx n="110" d="100"/>
          <a:sy n="110" d="100"/>
        </p:scale>
        <p:origin x="1680" y="18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en-GB"/>
              <a:t>Click to edit Master title style</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a:t>Click to edit Master subtitle style</a:t>
            </a:r>
            <a:endParaRPr lang="en-US" dirty="0"/>
          </a:p>
        </p:txBody>
      </p:sp>
      <p:sp>
        <p:nvSpPr>
          <p:cNvPr id="4" name="Date Placeholder 3"/>
          <p:cNvSpPr>
            <a:spLocks noGrp="1"/>
          </p:cNvSpPr>
          <p:nvPr>
            <p:ph type="dt" sz="half" idx="10"/>
          </p:nvPr>
        </p:nvSpPr>
        <p:spPr/>
        <p:txBody>
          <a:bodyPr/>
          <a:lstStyle/>
          <a:p>
            <a:fld id="{E30E2307-1E40-4E12-8716-25BFDA8E7013}" type="datetime1">
              <a:rPr lang="en-US" smtClean="0"/>
              <a:pPr/>
              <a:t>9/13/20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7D7A59-36E2-48B9-B146-C1E59501F63F}"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p:txBody>
          <a:bodyPr/>
          <a:lstStyle/>
          <a:p>
            <a:fld id="{E5CFCF5A-EA79-452C-A52C-1A2668C2E7DF}" type="datetime1">
              <a:rPr lang="en-US" smtClean="0"/>
              <a:pPr/>
              <a:t>9/13/20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7D7A59-36E2-48B9-B146-C1E59501F63F}"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2E5C4C28-BD4B-4892-9A2D-6E19BD753A9A}" type="datetime1">
              <a:rPr lang="en-US" smtClean="0"/>
              <a:pPr/>
              <a:t>9/13/20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7D7A59-36E2-48B9-B146-C1E59501F63F}" type="slidenum">
              <a:rPr lang="en-US" smtClean="0"/>
              <a:pPr/>
              <a:t>‹#›</a:t>
            </a:fld>
            <a:endParaRPr lang="en-US"/>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en-GB"/>
              <a:t>Click to edit Master title style</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p:txBody>
          <a:bodyPr/>
          <a:lstStyle/>
          <a:p>
            <a:fld id="{61FD9D02-426E-46C9-9EE9-0DE1EF8B2838}" type="datetime1">
              <a:rPr lang="en-US" smtClean="0"/>
              <a:pPr/>
              <a:t>9/13/20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7D7A59-36E2-48B9-B146-C1E59501F63F}" type="slidenum">
              <a:rPr lang="en-US" smtClean="0"/>
              <a:pPr/>
              <a:t>‹#›</a:t>
            </a:fld>
            <a:endParaRPr lang="en-US"/>
          </a:p>
        </p:txBody>
      </p:sp>
      <p:sp>
        <p:nvSpPr>
          <p:cNvPr id="7" name="Title 6"/>
          <p:cNvSpPr>
            <a:spLocks noGrp="1"/>
          </p:cNvSpPr>
          <p:nvPr>
            <p:ph type="title"/>
          </p:nvPr>
        </p:nvSpPr>
        <p:spPr/>
        <p:txBody>
          <a:bodyPr/>
          <a:lstStyle/>
          <a:p>
            <a:r>
              <a:rPr lang="en-GB"/>
              <a:t>Click to edit Master title style</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en-GB"/>
              <a:t>Click to edit Master title style</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7B8AEBBE-F8B2-42CF-9895-E86A608384EB}" type="datetime1">
              <a:rPr lang="en-US" smtClean="0"/>
              <a:pPr/>
              <a:t>9/13/20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7D7A59-36E2-48B9-B146-C1E59501F63F}"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5" name="Date Placeholder 4"/>
          <p:cNvSpPr>
            <a:spLocks noGrp="1"/>
          </p:cNvSpPr>
          <p:nvPr>
            <p:ph type="dt" sz="half" idx="10"/>
          </p:nvPr>
        </p:nvSpPr>
        <p:spPr/>
        <p:txBody>
          <a:bodyPr/>
          <a:lstStyle/>
          <a:p>
            <a:fld id="{E1FAA6B6-10E5-4810-BC9F-DA72D8452E73}" type="datetime1">
              <a:rPr lang="en-US" smtClean="0"/>
              <a:pPr/>
              <a:t>9/13/20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87D7A59-36E2-48B9-B146-C1E59501F63F}" type="slidenum">
              <a:rPr lang="en-US" smtClean="0"/>
              <a:pPr/>
              <a:t>‹#›</a:t>
            </a:fld>
            <a:endParaRPr lang="en-US"/>
          </a:p>
        </p:txBody>
      </p:sp>
      <p:sp>
        <p:nvSpPr>
          <p:cNvPr id="9" name="Content Placeholder 8"/>
          <p:cNvSpPr>
            <a:spLocks noGrp="1"/>
          </p:cNvSpPr>
          <p:nvPr>
            <p:ph sz="quarter" idx="13"/>
          </p:nvPr>
        </p:nvSpPr>
        <p:spPr>
          <a:xfrm>
            <a:off x="676655" y="2679192"/>
            <a:ext cx="3822192" cy="34472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GB"/>
              <a:t>Click to edit Master title style</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7" name="Date Placeholder 6"/>
          <p:cNvSpPr>
            <a:spLocks noGrp="1"/>
          </p:cNvSpPr>
          <p:nvPr>
            <p:ph type="dt" sz="half" idx="10"/>
          </p:nvPr>
        </p:nvSpPr>
        <p:spPr/>
        <p:txBody>
          <a:bodyPr/>
          <a:lstStyle/>
          <a:p>
            <a:fld id="{6D18D072-EF12-4AA2-BD71-ABC68B06D0E2}" type="datetime1">
              <a:rPr lang="en-US" smtClean="0"/>
              <a:pPr/>
              <a:t>9/13/20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87D7A59-36E2-48B9-B146-C1E59501F63F}"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Date Placeholder 2"/>
          <p:cNvSpPr>
            <a:spLocks noGrp="1"/>
          </p:cNvSpPr>
          <p:nvPr>
            <p:ph type="dt" sz="half" idx="10"/>
          </p:nvPr>
        </p:nvSpPr>
        <p:spPr/>
        <p:txBody>
          <a:bodyPr/>
          <a:lstStyle/>
          <a:p>
            <a:fld id="{B8CDBF60-6CC3-4B74-A60D-3486985E4346}" type="datetime1">
              <a:rPr lang="en-US" smtClean="0"/>
              <a:pPr/>
              <a:t>9/13/20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87D7A59-36E2-48B9-B146-C1E59501F63F}"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Date Placeholder 1"/>
          <p:cNvSpPr>
            <a:spLocks noGrp="1"/>
          </p:cNvSpPr>
          <p:nvPr>
            <p:ph type="dt" sz="half" idx="10"/>
          </p:nvPr>
        </p:nvSpPr>
        <p:spPr/>
        <p:txBody>
          <a:bodyPr/>
          <a:lstStyle/>
          <a:p>
            <a:fld id="{22714818-984F-4759-BF72-A33BDC1963BD}" type="datetime1">
              <a:rPr lang="en-US" smtClean="0"/>
              <a:pPr/>
              <a:t>9/13/20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87D7A59-36E2-48B9-B146-C1E59501F63F}"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9EA7E191-5F94-4FC1-B823-BD7CABF7FA06}" type="datetime1">
              <a:rPr lang="en-US" smtClean="0"/>
              <a:pPr/>
              <a:t>9/13/20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87D7A59-36E2-48B9-B146-C1E59501F63F}" type="slidenum">
              <a:rPr lang="en-US" smtClean="0"/>
              <a:pPr/>
              <a:t>‹#›</a:t>
            </a:fld>
            <a:endParaRPr lang="en-US"/>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en-GB"/>
              <a:t>Click to edit Master title style</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en-GB"/>
              <a:t>Click to edit Master title style</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Date Placeholder 4"/>
          <p:cNvSpPr>
            <a:spLocks noGrp="1"/>
          </p:cNvSpPr>
          <p:nvPr>
            <p:ph type="dt" sz="half" idx="10"/>
          </p:nvPr>
        </p:nvSpPr>
        <p:spPr/>
        <p:txBody>
          <a:bodyPr/>
          <a:lstStyle/>
          <a:p>
            <a:fld id="{88856D55-EFBE-4F9B-8A5F-09D42CA22A9B}" type="datetime1">
              <a:rPr lang="en-US" smtClean="0"/>
              <a:pPr/>
              <a:t>9/13/20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87D7A59-36E2-48B9-B146-C1E59501F63F}" type="slidenum">
              <a:rPr lang="en-US" smtClean="0"/>
              <a:pPr/>
              <a:t>‹#›</a:t>
            </a:fld>
            <a:endParaRPr lang="en-US"/>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a:t>Drag picture to placeholder or click icon to add</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en-GB"/>
              <a:t>Click to edit Master title style</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9D1D110F-3F4E-48D9-B8AA-5D0E825AFDBA}" type="datetime1">
              <a:rPr lang="en-US" smtClean="0"/>
              <a:pPr/>
              <a:t>9/13/20</a:t>
            </a:fld>
            <a:endParaRPr lang="en-US"/>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endParaRPr lang="en-US" dirty="0"/>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687D7A59-36E2-48B9-B146-C1E59501F63F}" type="slidenum">
              <a:rPr lang="en-US" smtClean="0"/>
              <a:pPr/>
              <a:t>‹#›</a:t>
            </a:fld>
            <a:endParaRPr lang="en-US"/>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hf sldNum="0" hdr="0" ftr="0" dt="0"/>
  <p:txStyles>
    <p:title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latin typeface="Comic Sans MS"/>
                <a:cs typeface="Comic Sans MS"/>
              </a:rPr>
              <a:t>The Three Little Pigs</a:t>
            </a:r>
          </a:p>
        </p:txBody>
      </p:sp>
      <p:sp>
        <p:nvSpPr>
          <p:cNvPr id="3" name="Subtitle 2"/>
          <p:cNvSpPr>
            <a:spLocks noGrp="1"/>
          </p:cNvSpPr>
          <p:nvPr>
            <p:ph type="subTitle" idx="1"/>
          </p:nvPr>
        </p:nvSpPr>
        <p:spPr>
          <a:xfrm>
            <a:off x="1371600" y="3985441"/>
            <a:ext cx="6400800" cy="1043759"/>
          </a:xfrm>
        </p:spPr>
        <p:txBody>
          <a:bodyPr>
            <a:normAutofit/>
          </a:bodyPr>
          <a:lstStyle/>
          <a:p>
            <a:r>
              <a:rPr lang="en-US" sz="3600" dirty="0"/>
              <a:t>Exercise in </a:t>
            </a:r>
            <a:r>
              <a:rPr lang="en-US" sz="3600" dirty="0" err="1"/>
              <a:t>narratology</a:t>
            </a:r>
            <a:endParaRPr lang="en-US" sz="3600" dirty="0"/>
          </a:p>
        </p:txBody>
      </p:sp>
    </p:spTree>
    <p:extLst>
      <p:ext uri="{BB962C8B-B14F-4D97-AF65-F5344CB8AC3E}">
        <p14:creationId xmlns:p14="http://schemas.microsoft.com/office/powerpoint/2010/main" val="114238431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r>
              <a:rPr lang="en-US" dirty="0"/>
              <a:t>This is when you go inside a character’s head but still use the third person pronoun ‘he.’ Choose on character from the story and narrate it from their viewpoint. </a:t>
            </a:r>
            <a:r>
              <a:rPr lang="en-US" dirty="0" err="1"/>
              <a:t>Eg</a:t>
            </a:r>
            <a:r>
              <a:rPr lang="en-US" dirty="0"/>
              <a:t> for one of the pigs:</a:t>
            </a:r>
          </a:p>
          <a:p>
            <a:r>
              <a:rPr lang="en-US" i="1" dirty="0"/>
              <a:t>The first little pig sat down in the big armchair next to the fire, stretched his legs and admired his handwork. He’d been so very clever in insisting on the straw, rather than the bricks </a:t>
            </a:r>
            <a:r>
              <a:rPr lang="en-US" dirty="0"/>
              <a:t>that the salesman had annoyingly tried to foist on him….</a:t>
            </a:r>
          </a:p>
          <a:p>
            <a:endParaRPr lang="en-US" dirty="0"/>
          </a:p>
          <a:p>
            <a:pPr marL="0" indent="0">
              <a:buNone/>
            </a:pPr>
            <a:r>
              <a:rPr lang="en-US" dirty="0"/>
              <a:t>You need to really give us the character’s </a:t>
            </a:r>
            <a:r>
              <a:rPr lang="en-US" i="1" u="sng" dirty="0"/>
              <a:t>thoughts.</a:t>
            </a:r>
          </a:p>
        </p:txBody>
      </p:sp>
      <p:sp>
        <p:nvSpPr>
          <p:cNvPr id="3" name="Title 2"/>
          <p:cNvSpPr>
            <a:spLocks noGrp="1"/>
          </p:cNvSpPr>
          <p:nvPr>
            <p:ph type="title"/>
          </p:nvPr>
        </p:nvSpPr>
        <p:spPr/>
        <p:txBody>
          <a:bodyPr>
            <a:normAutofit fontScale="90000"/>
          </a:bodyPr>
          <a:lstStyle/>
          <a:p>
            <a:r>
              <a:rPr lang="en-US" dirty="0"/>
              <a:t>Group nine :Close third person narrator</a:t>
            </a:r>
          </a:p>
        </p:txBody>
      </p:sp>
    </p:spTree>
    <p:extLst>
      <p:ext uri="{BB962C8B-B14F-4D97-AF65-F5344CB8AC3E}">
        <p14:creationId xmlns:p14="http://schemas.microsoft.com/office/powerpoint/2010/main" val="197252456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Tell the story of the three little pigs entirely through conversation, like a play. You can put ‘stage directions’ in if you like. </a:t>
            </a:r>
          </a:p>
        </p:txBody>
      </p:sp>
      <p:sp>
        <p:nvSpPr>
          <p:cNvPr id="3" name="Title 2"/>
          <p:cNvSpPr>
            <a:spLocks noGrp="1"/>
          </p:cNvSpPr>
          <p:nvPr>
            <p:ph type="title"/>
          </p:nvPr>
        </p:nvSpPr>
        <p:spPr/>
        <p:txBody>
          <a:bodyPr/>
          <a:lstStyle/>
          <a:p>
            <a:r>
              <a:rPr lang="en-US" dirty="0"/>
              <a:t>Group </a:t>
            </a:r>
            <a:r>
              <a:rPr lang="en-US" dirty="0" err="1"/>
              <a:t>ten:Dialogue</a:t>
            </a:r>
            <a:endParaRPr lang="en-US" dirty="0"/>
          </a:p>
        </p:txBody>
      </p:sp>
    </p:spTree>
    <p:extLst>
      <p:ext uri="{BB962C8B-B14F-4D97-AF65-F5344CB8AC3E}">
        <p14:creationId xmlns:p14="http://schemas.microsoft.com/office/powerpoint/2010/main" val="1401992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Write/type up your version of the story and illustrate it so it looks really nice – it might be going on the wall. Ask me for laptops/ felt tips/sugar paper/ printing etc.</a:t>
            </a:r>
          </a:p>
          <a:p>
            <a:endParaRPr lang="en-US" dirty="0"/>
          </a:p>
          <a:p>
            <a:endParaRPr lang="en-US" dirty="0"/>
          </a:p>
          <a:p>
            <a:r>
              <a:rPr lang="en-US"/>
              <a:t>Have fun!</a:t>
            </a:r>
            <a:endParaRPr lang="en-US" dirty="0"/>
          </a:p>
        </p:txBody>
      </p:sp>
      <p:sp>
        <p:nvSpPr>
          <p:cNvPr id="3" name="Title 2"/>
          <p:cNvSpPr>
            <a:spLocks noGrp="1"/>
          </p:cNvSpPr>
          <p:nvPr>
            <p:ph type="title"/>
          </p:nvPr>
        </p:nvSpPr>
        <p:spPr/>
        <p:txBody>
          <a:bodyPr/>
          <a:lstStyle/>
          <a:p>
            <a:r>
              <a:rPr lang="en-US" dirty="0"/>
              <a:t>Finally…</a:t>
            </a:r>
          </a:p>
        </p:txBody>
      </p:sp>
    </p:spTree>
    <p:extLst>
      <p:ext uri="{BB962C8B-B14F-4D97-AF65-F5344CB8AC3E}">
        <p14:creationId xmlns:p14="http://schemas.microsoft.com/office/powerpoint/2010/main" val="17091022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85000" lnSpcReduction="20000"/>
          </a:bodyPr>
          <a:lstStyle/>
          <a:p>
            <a:r>
              <a:rPr lang="en-US" dirty="0"/>
              <a:t>You are going to narrate the story of the three little pigs starting from the mid point (</a:t>
            </a:r>
            <a:r>
              <a:rPr lang="en-US" i="1" dirty="0"/>
              <a:t>in media res </a:t>
            </a:r>
            <a:r>
              <a:rPr lang="en-US" dirty="0"/>
              <a:t>is Latin for ‘the middle of things.’)</a:t>
            </a:r>
          </a:p>
          <a:p>
            <a:endParaRPr lang="en-US" dirty="0"/>
          </a:p>
          <a:p>
            <a:r>
              <a:rPr lang="en-US" dirty="0"/>
              <a:t>Find the most dramatic part of the story, around the middle of the text, and start here. A good opening sentence is: ‘So there I was/ or: the little pig was, sitting quivering in my house of bricks, knowing that the wolf had eaten my two brothers and that I would be next…’</a:t>
            </a:r>
          </a:p>
          <a:p>
            <a:r>
              <a:rPr lang="en-US" dirty="0"/>
              <a:t>Then go back to the beginning: My/the little pig’s terrible tale began one sunny day in August…. </a:t>
            </a:r>
          </a:p>
          <a:p>
            <a:r>
              <a:rPr lang="en-US" dirty="0"/>
              <a:t>Retell the story from this point. </a:t>
            </a:r>
          </a:p>
        </p:txBody>
      </p:sp>
      <p:sp>
        <p:nvSpPr>
          <p:cNvPr id="3" name="Title 2"/>
          <p:cNvSpPr>
            <a:spLocks noGrp="1"/>
          </p:cNvSpPr>
          <p:nvPr>
            <p:ph type="title"/>
          </p:nvPr>
        </p:nvSpPr>
        <p:spPr/>
        <p:txBody>
          <a:bodyPr/>
          <a:lstStyle/>
          <a:p>
            <a:r>
              <a:rPr lang="en-US" dirty="0"/>
              <a:t>Group one: </a:t>
            </a:r>
            <a:r>
              <a:rPr lang="en-US" i="1" dirty="0"/>
              <a:t>In media res</a:t>
            </a:r>
          </a:p>
        </p:txBody>
      </p:sp>
    </p:spTree>
    <p:extLst>
      <p:ext uri="{BB962C8B-B14F-4D97-AF65-F5344CB8AC3E}">
        <p14:creationId xmlns:p14="http://schemas.microsoft.com/office/powerpoint/2010/main" val="37429766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a:bodyPr>
          <a:lstStyle/>
          <a:p>
            <a:r>
              <a:rPr lang="en-US" dirty="0"/>
              <a:t>You are going to narrate the story of the three little pigs starting from the end and then flashing back to the beginning and telling the story in sequence from there.</a:t>
            </a:r>
          </a:p>
          <a:p>
            <a:endParaRPr lang="en-US" dirty="0"/>
          </a:p>
          <a:p>
            <a:r>
              <a:rPr lang="en-US" dirty="0"/>
              <a:t>A good opening sentence is: ‘As the little pig sat down in front of the fire to eat his meal, his mind went back over the terrible events of the day. It all happened when the little pig and his two brothers left home to seek their fortune…. ‘Now retell the story from that point.</a:t>
            </a:r>
          </a:p>
        </p:txBody>
      </p:sp>
      <p:sp>
        <p:nvSpPr>
          <p:cNvPr id="3" name="Title 2"/>
          <p:cNvSpPr>
            <a:spLocks noGrp="1"/>
          </p:cNvSpPr>
          <p:nvPr>
            <p:ph type="title"/>
          </p:nvPr>
        </p:nvSpPr>
        <p:spPr/>
        <p:txBody>
          <a:bodyPr/>
          <a:lstStyle/>
          <a:p>
            <a:r>
              <a:rPr lang="en-US" dirty="0"/>
              <a:t>Group two: </a:t>
            </a:r>
            <a:r>
              <a:rPr lang="en-US" dirty="0" err="1"/>
              <a:t>Analepsis</a:t>
            </a:r>
            <a:r>
              <a:rPr lang="en-US" dirty="0"/>
              <a:t> (flashback)</a:t>
            </a:r>
          </a:p>
        </p:txBody>
      </p:sp>
    </p:spTree>
    <p:extLst>
      <p:ext uri="{BB962C8B-B14F-4D97-AF65-F5344CB8AC3E}">
        <p14:creationId xmlns:p14="http://schemas.microsoft.com/office/powerpoint/2010/main" val="21365667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US" dirty="0"/>
              <a:t>You are going to tell the story of the three little pigs in the correct order, but keep interrupting the narrative to give the ‘back story.’ </a:t>
            </a:r>
            <a:r>
              <a:rPr lang="en-US" dirty="0" err="1"/>
              <a:t>Eg</a:t>
            </a:r>
            <a:r>
              <a:rPr lang="en-US" dirty="0"/>
              <a:t>. There was once a little pig. (narrative.)  He had been the runt of the litter and was his mother’s </a:t>
            </a:r>
            <a:r>
              <a:rPr lang="en-US" dirty="0" err="1"/>
              <a:t>favourite</a:t>
            </a:r>
            <a:r>
              <a:rPr lang="en-US" dirty="0"/>
              <a:t> on account of him having been so small. In fact he was still being fed from a bottle, long after the other pigs had been weaned onto solid food…. (back story.) Keep going like this, interrupting the narrative to fill in details from the history of the characters, settings or objects. </a:t>
            </a:r>
          </a:p>
        </p:txBody>
      </p:sp>
      <p:sp>
        <p:nvSpPr>
          <p:cNvPr id="3" name="Title 2"/>
          <p:cNvSpPr>
            <a:spLocks noGrp="1"/>
          </p:cNvSpPr>
          <p:nvPr>
            <p:ph type="title"/>
          </p:nvPr>
        </p:nvSpPr>
        <p:spPr/>
        <p:txBody>
          <a:bodyPr>
            <a:normAutofit/>
          </a:bodyPr>
          <a:lstStyle/>
          <a:p>
            <a:r>
              <a:rPr lang="en-US" dirty="0"/>
              <a:t>Group three: Backstory</a:t>
            </a:r>
          </a:p>
        </p:txBody>
      </p:sp>
    </p:spTree>
    <p:extLst>
      <p:ext uri="{BB962C8B-B14F-4D97-AF65-F5344CB8AC3E}">
        <p14:creationId xmlns:p14="http://schemas.microsoft.com/office/powerpoint/2010/main" val="20953868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Tell the story of the three little pigs from an unusual viewpoint – </a:t>
            </a:r>
            <a:r>
              <a:rPr lang="en-US" dirty="0" err="1"/>
              <a:t>eg</a:t>
            </a:r>
            <a:r>
              <a:rPr lang="en-US" dirty="0"/>
              <a:t> the wolf or the mother. How do they think/feel? Let us see the other characters and the events of the story from their eyes.</a:t>
            </a:r>
          </a:p>
        </p:txBody>
      </p:sp>
      <p:sp>
        <p:nvSpPr>
          <p:cNvPr id="3" name="Title 2"/>
          <p:cNvSpPr>
            <a:spLocks noGrp="1"/>
          </p:cNvSpPr>
          <p:nvPr>
            <p:ph type="title"/>
          </p:nvPr>
        </p:nvSpPr>
        <p:spPr/>
        <p:txBody>
          <a:bodyPr/>
          <a:lstStyle/>
          <a:p>
            <a:r>
              <a:rPr lang="en-US" dirty="0"/>
              <a:t>Group four: Unusual viewpoint</a:t>
            </a:r>
          </a:p>
        </p:txBody>
      </p:sp>
    </p:spTree>
    <p:extLst>
      <p:ext uri="{BB962C8B-B14F-4D97-AF65-F5344CB8AC3E}">
        <p14:creationId xmlns:p14="http://schemas.microsoft.com/office/powerpoint/2010/main" val="790303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Tell the story of the three little pigs as a diary entry or a series of letters. You can make them look like actual letters or pages from a diary to make them more interesting to read.</a:t>
            </a:r>
          </a:p>
        </p:txBody>
      </p:sp>
      <p:sp>
        <p:nvSpPr>
          <p:cNvPr id="3" name="Title 2"/>
          <p:cNvSpPr>
            <a:spLocks noGrp="1"/>
          </p:cNvSpPr>
          <p:nvPr>
            <p:ph type="title"/>
          </p:nvPr>
        </p:nvSpPr>
        <p:spPr/>
        <p:txBody>
          <a:bodyPr/>
          <a:lstStyle/>
          <a:p>
            <a:r>
              <a:rPr lang="en-US" dirty="0"/>
              <a:t>Group five: Alternative forms</a:t>
            </a:r>
          </a:p>
        </p:txBody>
      </p:sp>
    </p:spTree>
    <p:extLst>
      <p:ext uri="{BB962C8B-B14F-4D97-AF65-F5344CB8AC3E}">
        <p14:creationId xmlns:p14="http://schemas.microsoft.com/office/powerpoint/2010/main" val="7595384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Tell the story from the point of view of an all-knowing narrator who is outside of the characters, and who can be in different heads and different places at once. You could start, ‘once upon a time….’ Try to avoid using the exact wording of the synopsis you have – otherwise it will be very boring for you. Come up with your own narrative.</a:t>
            </a:r>
          </a:p>
        </p:txBody>
      </p:sp>
      <p:sp>
        <p:nvSpPr>
          <p:cNvPr id="3" name="Title 2"/>
          <p:cNvSpPr>
            <a:spLocks noGrp="1"/>
          </p:cNvSpPr>
          <p:nvPr>
            <p:ph type="title"/>
          </p:nvPr>
        </p:nvSpPr>
        <p:spPr/>
        <p:txBody>
          <a:bodyPr/>
          <a:lstStyle/>
          <a:p>
            <a:r>
              <a:rPr lang="en-US" dirty="0"/>
              <a:t>Group six: Omniscient narrator</a:t>
            </a:r>
          </a:p>
        </p:txBody>
      </p:sp>
    </p:spTree>
    <p:extLst>
      <p:ext uri="{BB962C8B-B14F-4D97-AF65-F5344CB8AC3E}">
        <p14:creationId xmlns:p14="http://schemas.microsoft.com/office/powerpoint/2010/main" val="23236219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Tell the story from the point of view of one of the pigs, giving their version of events. Use ‘I’ throughout. You are only allowed to describe things they can see/ hear/ know about. </a:t>
            </a:r>
          </a:p>
        </p:txBody>
      </p:sp>
      <p:sp>
        <p:nvSpPr>
          <p:cNvPr id="3" name="Title 2"/>
          <p:cNvSpPr>
            <a:spLocks noGrp="1"/>
          </p:cNvSpPr>
          <p:nvPr>
            <p:ph type="title"/>
          </p:nvPr>
        </p:nvSpPr>
        <p:spPr/>
        <p:txBody>
          <a:bodyPr>
            <a:normAutofit fontScale="90000"/>
          </a:bodyPr>
          <a:lstStyle/>
          <a:p>
            <a:r>
              <a:rPr lang="en-US" dirty="0"/>
              <a:t>Group Seven: First person narrator </a:t>
            </a:r>
          </a:p>
        </p:txBody>
      </p:sp>
    </p:spTree>
    <p:extLst>
      <p:ext uri="{BB962C8B-B14F-4D97-AF65-F5344CB8AC3E}">
        <p14:creationId xmlns:p14="http://schemas.microsoft.com/office/powerpoint/2010/main" val="32072451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This is tricky so you need to concentrate really carefully. Use the second person pronoun ‘you’ throughout the narrative. Try a bit and see what effect it has on the story.</a:t>
            </a:r>
          </a:p>
        </p:txBody>
      </p:sp>
      <p:sp>
        <p:nvSpPr>
          <p:cNvPr id="3" name="Title 2"/>
          <p:cNvSpPr>
            <a:spLocks noGrp="1"/>
          </p:cNvSpPr>
          <p:nvPr>
            <p:ph type="title"/>
          </p:nvPr>
        </p:nvSpPr>
        <p:spPr/>
        <p:txBody>
          <a:bodyPr>
            <a:normAutofit fontScale="90000"/>
          </a:bodyPr>
          <a:lstStyle/>
          <a:p>
            <a:r>
              <a:rPr lang="en-US" dirty="0"/>
              <a:t>Group Eight: Second person narrator</a:t>
            </a:r>
          </a:p>
        </p:txBody>
      </p:sp>
    </p:spTree>
    <p:extLst>
      <p:ext uri="{BB962C8B-B14F-4D97-AF65-F5344CB8AC3E}">
        <p14:creationId xmlns:p14="http://schemas.microsoft.com/office/powerpoint/2010/main" val="135754979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aveform">
  <a:themeElements>
    <a:clrScheme name="Waveform">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Waveform">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aveform">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Waveform.thmx</Template>
  <TotalTime>36</TotalTime>
  <Words>792</Words>
  <Application>Microsoft Macintosh PowerPoint</Application>
  <PresentationFormat>On-screen Show (4:3)</PresentationFormat>
  <Paragraphs>36</Paragraphs>
  <Slides>12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Candara</vt:lpstr>
      <vt:lpstr>Comic Sans MS</vt:lpstr>
      <vt:lpstr>Symbol</vt:lpstr>
      <vt:lpstr>Waveform</vt:lpstr>
      <vt:lpstr>The Three Little Pigs</vt:lpstr>
      <vt:lpstr>Group one: In media res</vt:lpstr>
      <vt:lpstr>Group two: Analepsis (flashback)</vt:lpstr>
      <vt:lpstr>Group three: Backstory</vt:lpstr>
      <vt:lpstr>Group four: Unusual viewpoint</vt:lpstr>
      <vt:lpstr>Group five: Alternative forms</vt:lpstr>
      <vt:lpstr>Group six: Omniscient narrator</vt:lpstr>
      <vt:lpstr>Group Seven: First person narrator </vt:lpstr>
      <vt:lpstr>Group Eight: Second person narrator</vt:lpstr>
      <vt:lpstr>Group nine :Close third person narrator</vt:lpstr>
      <vt:lpstr>Group ten:Dialogue</vt:lpstr>
      <vt:lpstr>Finally…</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Three Little Pigs</dc:title>
  <dc:creator>Gillian Thompson</dc:creator>
  <cp:lastModifiedBy>Gill Thompson</cp:lastModifiedBy>
  <cp:revision>7</cp:revision>
  <dcterms:created xsi:type="dcterms:W3CDTF">2017-09-13T15:05:38Z</dcterms:created>
  <dcterms:modified xsi:type="dcterms:W3CDTF">2020-09-13T10:34:56Z</dcterms:modified>
</cp:coreProperties>
</file>