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5" r:id="rId3"/>
    <p:sldId id="27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4C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9-07T11:28:47.128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0,'0'0</inkml:trace>
</inkml:ink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ncap.org.uk/learning-disability-explained/what-learning-disabilit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58986" y="1464129"/>
            <a:ext cx="8213271" cy="21643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800" b="1" cap="all" dirty="0">
                <a:latin typeface="+mj-lt"/>
                <a:ea typeface="+mj-ea"/>
                <a:cs typeface="+mj-cs"/>
              </a:rPr>
              <a:t>Unit 2 – Part 1 </a:t>
            </a:r>
            <a:endParaRPr lang="en-US" sz="3800" cap="all" dirty="0">
              <a:latin typeface="+mj-lt"/>
              <a:ea typeface="+mj-ea"/>
              <a:cs typeface="+mj-cs"/>
            </a:endParaRPr>
          </a:p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800" b="1" cap="all" dirty="0">
                <a:solidFill>
                  <a:srgbClr val="EE4C91"/>
                </a:solidFill>
                <a:latin typeface="+mj-lt"/>
                <a:ea typeface="+mj-ea"/>
                <a:cs typeface="+mj-cs"/>
              </a:rPr>
              <a:t>C1: People with specific needs</a:t>
            </a:r>
            <a:endParaRPr lang="en-US" sz="3800" b="1" i="0" cap="all" dirty="0">
              <a:solidFill>
                <a:srgbClr val="EE4C91"/>
              </a:solidFill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3" name="Picture 6" descr="Specific Needs Health Social Care Assignment – Locus Help">
            <a:extLst>
              <a:ext uri="{FF2B5EF4-FFF2-40B4-BE49-F238E27FC236}">
                <a16:creationId xmlns:a16="http://schemas.microsoft.com/office/drawing/2014/main" id="{D0FD00A6-5667-4ECE-8989-CBFD0F6857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4281" y="1762997"/>
            <a:ext cx="3242504" cy="2164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391489D-F09E-4B93-B65B-551143CEB3F9}"/>
                  </a:ext>
                </a:extLst>
              </p14:cNvPr>
              <p14:cNvContentPartPr/>
              <p14:nvPr/>
            </p14:nvContentPartPr>
            <p14:xfrm>
              <a:off x="1088331" y="973920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391489D-F09E-4B93-B65B-551143CEB3F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79331" y="964920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36582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EXAM PRACTICE TIME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19300"/>
            <a:ext cx="10820400" cy="419938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b="1" dirty="0"/>
              <a:t>CASE STUDY: Learning Disability Scenario</a:t>
            </a:r>
          </a:p>
          <a:p>
            <a:r>
              <a:rPr lang="en-GB" dirty="0"/>
              <a:t>Stacey is a </a:t>
            </a:r>
            <a:r>
              <a:rPr lang="en-GB" b="1" dirty="0"/>
              <a:t>13-year-old girl </a:t>
            </a:r>
            <a:r>
              <a:rPr lang="en-GB" dirty="0"/>
              <a:t>who attends her </a:t>
            </a:r>
            <a:r>
              <a:rPr lang="en-GB" b="1" dirty="0"/>
              <a:t>local residential special school</a:t>
            </a:r>
            <a:r>
              <a:rPr lang="en-GB" dirty="0"/>
              <a:t>, which caters for her </a:t>
            </a:r>
            <a:r>
              <a:rPr lang="en-GB" b="1" dirty="0"/>
              <a:t>learning disability needs</a:t>
            </a:r>
            <a:r>
              <a:rPr lang="en-GB" dirty="0"/>
              <a:t>. </a:t>
            </a:r>
          </a:p>
          <a:p>
            <a:r>
              <a:rPr lang="en-GB" dirty="0"/>
              <a:t>Stacey </a:t>
            </a:r>
            <a:r>
              <a:rPr lang="en-GB" b="1" dirty="0"/>
              <a:t>often becomes angry </a:t>
            </a:r>
            <a:r>
              <a:rPr lang="en-GB" dirty="0"/>
              <a:t>and </a:t>
            </a:r>
            <a:r>
              <a:rPr lang="en-GB" b="1" dirty="0"/>
              <a:t>frustrated at school </a:t>
            </a:r>
            <a:r>
              <a:rPr lang="en-GB" dirty="0"/>
              <a:t>as a consequence of her learning disability. She </a:t>
            </a:r>
            <a:r>
              <a:rPr lang="en-GB" b="1" dirty="0"/>
              <a:t>enjoys sport</a:t>
            </a:r>
            <a:r>
              <a:rPr lang="en-GB" dirty="0"/>
              <a:t>, and wants to get more involved in team sports. </a:t>
            </a:r>
          </a:p>
          <a:p>
            <a:r>
              <a:rPr lang="en-GB" dirty="0"/>
              <a:t>Her </a:t>
            </a:r>
            <a:r>
              <a:rPr lang="en-GB" b="1" dirty="0"/>
              <a:t>support worker </a:t>
            </a:r>
            <a:r>
              <a:rPr lang="en-GB" dirty="0"/>
              <a:t>thinks that </a:t>
            </a:r>
            <a:r>
              <a:rPr lang="en-GB" b="1" dirty="0"/>
              <a:t>playing more sport would help her deal with the anger and frustration</a:t>
            </a:r>
            <a:r>
              <a:rPr lang="en-GB" dirty="0"/>
              <a:t>. </a:t>
            </a:r>
          </a:p>
          <a:p>
            <a:r>
              <a:rPr lang="en-GB" dirty="0"/>
              <a:t>Stacey’s residential special school has recently had </a:t>
            </a:r>
            <a:r>
              <a:rPr lang="en-GB" b="1" dirty="0"/>
              <a:t>an inspection </a:t>
            </a:r>
            <a:r>
              <a:rPr lang="en-GB" dirty="0"/>
              <a:t>and received a notice to improve the care it offers. Stacey’s parents are now </a:t>
            </a:r>
            <a:r>
              <a:rPr lang="en-GB" b="1" dirty="0"/>
              <a:t>concerned about the standard of care </a:t>
            </a:r>
            <a:r>
              <a:rPr lang="en-GB" dirty="0"/>
              <a:t>being offered although they like the school and its staff.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https://www.mencap.org.uk/learning-disability-explained/what-learning-disability</a:t>
            </a:r>
            <a:endParaRPr lang="en-GB" dirty="0"/>
          </a:p>
          <a:p>
            <a:pPr marL="0" indent="0">
              <a:buNone/>
            </a:pPr>
            <a:r>
              <a:rPr lang="en-GB" sz="1900" b="1" i="1" dirty="0">
                <a:solidFill>
                  <a:srgbClr val="EE4C91"/>
                </a:solidFill>
              </a:rPr>
              <a:t>Watch this video first before answering the questions</a:t>
            </a:r>
          </a:p>
        </p:txBody>
      </p:sp>
    </p:spTree>
    <p:extLst>
      <p:ext uri="{BB962C8B-B14F-4D97-AF65-F5344CB8AC3E}">
        <p14:creationId xmlns:p14="http://schemas.microsoft.com/office/powerpoint/2010/main" val="251693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EXAM PRACTICE </a:t>
            </a:r>
            <a:r>
              <a:rPr lang="en-GB" b="1"/>
              <a:t>questionS: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1. </a:t>
            </a:r>
            <a:r>
              <a:rPr lang="en-GB" sz="2800" dirty="0"/>
              <a:t>Describe two activities that could be undertaken by an occupational therapist employed in a special school </a:t>
            </a:r>
          </a:p>
          <a:p>
            <a:pPr marL="0" indent="0">
              <a:buNone/>
            </a:pPr>
            <a:r>
              <a:rPr lang="en-GB" sz="2800" dirty="0"/>
              <a:t>(4 marks)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2. Explain how staff could empower service users such as Stacey to promote their rights, choices and </a:t>
            </a:r>
            <a:r>
              <a:rPr lang="en-GB" sz="2800"/>
              <a:t>wellbeing </a:t>
            </a:r>
          </a:p>
          <a:p>
            <a:pPr marL="0" indent="0">
              <a:buNone/>
            </a:pPr>
            <a:r>
              <a:rPr lang="en-GB" sz="2800"/>
              <a:t>(</a:t>
            </a:r>
            <a:r>
              <a:rPr lang="en-GB" sz="2800" dirty="0"/>
              <a:t>6 marks)</a:t>
            </a:r>
          </a:p>
        </p:txBody>
      </p:sp>
    </p:spTree>
    <p:extLst>
      <p:ext uri="{BB962C8B-B14F-4D97-AF65-F5344CB8AC3E}">
        <p14:creationId xmlns:p14="http://schemas.microsoft.com/office/powerpoint/2010/main" val="293391804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201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Century Gothic</vt:lpstr>
      <vt:lpstr>Vapor Trail</vt:lpstr>
      <vt:lpstr>PowerPoint Presentation</vt:lpstr>
      <vt:lpstr>EXAM PRACTICE TIME</vt:lpstr>
      <vt:lpstr>EXAM PRACTICE questionS: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Yasmin Mukadam</dc:creator>
  <cp:lastModifiedBy>Yasmin Mukadam</cp:lastModifiedBy>
  <cp:revision>4</cp:revision>
  <dcterms:created xsi:type="dcterms:W3CDTF">2020-09-17T12:52:10Z</dcterms:created>
  <dcterms:modified xsi:type="dcterms:W3CDTF">2020-09-24T13:57:41Z</dcterms:modified>
</cp:coreProperties>
</file>