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281" r:id="rId4"/>
    <p:sldId id="284" r:id="rId5"/>
    <p:sldId id="280" r:id="rId6"/>
    <p:sldId id="260" r:id="rId7"/>
    <p:sldId id="261" r:id="rId8"/>
    <p:sldId id="285" r:id="rId9"/>
    <p:sldId id="287" r:id="rId10"/>
    <p:sldId id="288" r:id="rId11"/>
    <p:sldId id="289" r:id="rId12"/>
    <p:sldId id="290" r:id="rId13"/>
    <p:sldId id="291" r:id="rId14"/>
    <p:sldId id="292" r:id="rId15"/>
    <p:sldId id="262" r:id="rId16"/>
    <p:sldId id="283" r:id="rId17"/>
    <p:sldId id="265" r:id="rId18"/>
    <p:sldId id="286" r:id="rId19"/>
    <p:sldId id="268" r:id="rId20"/>
    <p:sldId id="267" r:id="rId21"/>
    <p:sldId id="266" r:id="rId22"/>
    <p:sldId id="272" r:id="rId23"/>
    <p:sldId id="274" r:id="rId24"/>
    <p:sldId id="273" r:id="rId25"/>
    <p:sldId id="277" r:id="rId26"/>
    <p:sldId id="278" r:id="rId27"/>
    <p:sldId id="275" r:id="rId28"/>
    <p:sldId id="279" r:id="rId29"/>
    <p:sldId id="26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4C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DF977-0FD1-4AEB-97C6-450102E572E2}" v="229" dt="2020-09-17T13:10:30.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8" d="100"/>
          <a:sy n="88" d="100"/>
        </p:scale>
        <p:origin x="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min Mukadam" userId="4c74458b-e669-4d6e-ab27-04965635a46a" providerId="ADAL" clId="{BD1DF977-0FD1-4AEB-97C6-450102E572E2}"/>
    <pc:docChg chg="undo custSel mod addSld delSld modSld">
      <pc:chgData name="Yasmin Mukadam" userId="4c74458b-e669-4d6e-ab27-04965635a46a" providerId="ADAL" clId="{BD1DF977-0FD1-4AEB-97C6-450102E572E2}" dt="2020-09-17T13:13:44.908" v="6812" actId="20577"/>
      <pc:docMkLst>
        <pc:docMk/>
      </pc:docMkLst>
      <pc:sldChg chg="addSp delSp modSp mod setBg">
        <pc:chgData name="Yasmin Mukadam" userId="4c74458b-e669-4d6e-ab27-04965635a46a" providerId="ADAL" clId="{BD1DF977-0FD1-4AEB-97C6-450102E572E2}" dt="2020-09-14T06:59:09.945" v="2879" actId="20577"/>
        <pc:sldMkLst>
          <pc:docMk/>
          <pc:sldMk cId="736582158" sldId="256"/>
        </pc:sldMkLst>
        <pc:spChg chg="mod ord">
          <ac:chgData name="Yasmin Mukadam" userId="4c74458b-e669-4d6e-ab27-04965635a46a" providerId="ADAL" clId="{BD1DF977-0FD1-4AEB-97C6-450102E572E2}" dt="2020-09-14T06:59:09.945" v="2879" actId="20577"/>
          <ac:spMkLst>
            <pc:docMk/>
            <pc:sldMk cId="736582158" sldId="256"/>
            <ac:spMk id="5" creationId="{00000000-0000-0000-0000-000000000000}"/>
          </ac:spMkLst>
        </pc:spChg>
        <pc:spChg chg="add del">
          <ac:chgData name="Yasmin Mukadam" userId="4c74458b-e669-4d6e-ab27-04965635a46a" providerId="ADAL" clId="{BD1DF977-0FD1-4AEB-97C6-450102E572E2}" dt="2020-09-02T11:23:40.453" v="745" actId="26606"/>
          <ac:spMkLst>
            <pc:docMk/>
            <pc:sldMk cId="736582158" sldId="256"/>
            <ac:spMk id="71" creationId="{C9B463AD-579F-4E2C-B5D0-059A70B61051}"/>
          </ac:spMkLst>
        </pc:spChg>
        <pc:spChg chg="add del">
          <ac:chgData name="Yasmin Mukadam" userId="4c74458b-e669-4d6e-ab27-04965635a46a" providerId="ADAL" clId="{BD1DF977-0FD1-4AEB-97C6-450102E572E2}" dt="2020-09-02T11:23:40.453" v="745" actId="26606"/>
          <ac:spMkLst>
            <pc:docMk/>
            <pc:sldMk cId="736582158" sldId="256"/>
            <ac:spMk id="73" creationId="{ECD6CB0C-F3D0-45E5-A900-236C8110BD24}"/>
          </ac:spMkLst>
        </pc:spChg>
        <pc:spChg chg="add del">
          <ac:chgData name="Yasmin Mukadam" userId="4c74458b-e669-4d6e-ab27-04965635a46a" providerId="ADAL" clId="{BD1DF977-0FD1-4AEB-97C6-450102E572E2}" dt="2020-09-02T11:23:40.453" v="745" actId="26606"/>
          <ac:spMkLst>
            <pc:docMk/>
            <pc:sldMk cId="736582158" sldId="256"/>
            <ac:spMk id="75" creationId="{ACEEEB00-8A84-4758-AE22-ACB8F0370470}"/>
          </ac:spMkLst>
        </pc:spChg>
        <pc:spChg chg="add del">
          <ac:chgData name="Yasmin Mukadam" userId="4c74458b-e669-4d6e-ab27-04965635a46a" providerId="ADAL" clId="{BD1DF977-0FD1-4AEB-97C6-450102E572E2}" dt="2020-09-02T11:23:40.453" v="745" actId="26606"/>
          <ac:spMkLst>
            <pc:docMk/>
            <pc:sldMk cId="736582158" sldId="256"/>
            <ac:spMk id="77" creationId="{917CD67D-4FEB-4F0A-AC25-35652D4730B0}"/>
          </ac:spMkLst>
        </pc:spChg>
        <pc:spChg chg="add del">
          <ac:chgData name="Yasmin Mukadam" userId="4c74458b-e669-4d6e-ab27-04965635a46a" providerId="ADAL" clId="{BD1DF977-0FD1-4AEB-97C6-450102E572E2}" dt="2020-09-02T11:23:45.269" v="749" actId="26606"/>
          <ac:spMkLst>
            <pc:docMk/>
            <pc:sldMk cId="736582158" sldId="256"/>
            <ac:spMk id="4100" creationId="{A7244538-290E-40DA-A93A-14BB3E6CF173}"/>
          </ac:spMkLst>
        </pc:spChg>
        <pc:spChg chg="add del">
          <ac:chgData name="Yasmin Mukadam" userId="4c74458b-e669-4d6e-ab27-04965635a46a" providerId="ADAL" clId="{BD1DF977-0FD1-4AEB-97C6-450102E572E2}" dt="2020-09-02T11:23:45.269" v="749" actId="26606"/>
          <ac:spMkLst>
            <pc:docMk/>
            <pc:sldMk cId="736582158" sldId="256"/>
            <ac:spMk id="4101" creationId="{AB1DF3B3-9DBC-445D-AE4E-A62E5A9B85D5}"/>
          </ac:spMkLst>
        </pc:spChg>
        <pc:spChg chg="add del">
          <ac:chgData name="Yasmin Mukadam" userId="4c74458b-e669-4d6e-ab27-04965635a46a" providerId="ADAL" clId="{BD1DF977-0FD1-4AEB-97C6-450102E572E2}" dt="2020-09-02T11:23:45.269" v="749" actId="26606"/>
          <ac:spMkLst>
            <pc:docMk/>
            <pc:sldMk cId="736582158" sldId="256"/>
            <ac:spMk id="4102" creationId="{F51F80E8-0CAC-410E-B59A-29FDDC357ED4}"/>
          </ac:spMkLst>
        </pc:spChg>
        <pc:spChg chg="add del">
          <ac:chgData name="Yasmin Mukadam" userId="4c74458b-e669-4d6e-ab27-04965635a46a" providerId="ADAL" clId="{BD1DF977-0FD1-4AEB-97C6-450102E572E2}" dt="2020-09-02T11:23:56.353" v="751" actId="26606"/>
          <ac:spMkLst>
            <pc:docMk/>
            <pc:sldMk cId="736582158" sldId="256"/>
            <ac:spMk id="4104" creationId="{127F6A1F-0148-4498-AE88-8D2F04C3D0CE}"/>
          </ac:spMkLst>
        </pc:spChg>
        <pc:spChg chg="add del">
          <ac:chgData name="Yasmin Mukadam" userId="4c74458b-e669-4d6e-ab27-04965635a46a" providerId="ADAL" clId="{BD1DF977-0FD1-4AEB-97C6-450102E572E2}" dt="2020-09-02T11:23:56.353" v="751" actId="26606"/>
          <ac:spMkLst>
            <pc:docMk/>
            <pc:sldMk cId="736582158" sldId="256"/>
            <ac:spMk id="4105" creationId="{C6CB0956-5737-416E-AC6A-19ADEAF84750}"/>
          </ac:spMkLst>
        </pc:spChg>
        <pc:spChg chg="add del">
          <ac:chgData name="Yasmin Mukadam" userId="4c74458b-e669-4d6e-ab27-04965635a46a" providerId="ADAL" clId="{BD1DF977-0FD1-4AEB-97C6-450102E572E2}" dt="2020-09-02T11:23:56.353" v="751" actId="26606"/>
          <ac:spMkLst>
            <pc:docMk/>
            <pc:sldMk cId="736582158" sldId="256"/>
            <ac:spMk id="4106" creationId="{620CA732-DD89-44F5-830B-E09421E863AD}"/>
          </ac:spMkLst>
        </pc:spChg>
        <pc:spChg chg="add del">
          <ac:chgData name="Yasmin Mukadam" userId="4c74458b-e669-4d6e-ab27-04965635a46a" providerId="ADAL" clId="{BD1DF977-0FD1-4AEB-97C6-450102E572E2}" dt="2020-09-02T11:24:13.737" v="755" actId="26606"/>
          <ac:spMkLst>
            <pc:docMk/>
            <pc:sldMk cId="736582158" sldId="256"/>
            <ac:spMk id="4108" creationId="{2C5851B6-07BB-4420-BAA9-863ACD7F786B}"/>
          </ac:spMkLst>
        </pc:spChg>
        <pc:spChg chg="add del">
          <ac:chgData name="Yasmin Mukadam" userId="4c74458b-e669-4d6e-ab27-04965635a46a" providerId="ADAL" clId="{BD1DF977-0FD1-4AEB-97C6-450102E572E2}" dt="2020-09-02T11:24:13.737" v="755" actId="26606"/>
          <ac:spMkLst>
            <pc:docMk/>
            <pc:sldMk cId="736582158" sldId="256"/>
            <ac:spMk id="4109" creationId="{D72FA2D6-2DFB-4D35-BBB9-ADC970BF977E}"/>
          </ac:spMkLst>
        </pc:spChg>
        <pc:grpChg chg="del mod">
          <ac:chgData name="Yasmin Mukadam" userId="4c74458b-e669-4d6e-ab27-04965635a46a" providerId="ADAL" clId="{BD1DF977-0FD1-4AEB-97C6-450102E572E2}" dt="2020-09-14T06:56:25.589" v="2798"/>
          <ac:grpSpMkLst>
            <pc:docMk/>
            <pc:sldMk cId="736582158" sldId="256"/>
            <ac:grpSpMk id="6" creationId="{E9592211-B61B-47D8-958A-00A01AFF8FD3}"/>
          </ac:grpSpMkLst>
        </pc:grpChg>
        <pc:picChg chg="add del mod">
          <ac:chgData name="Yasmin Mukadam" userId="4c74458b-e669-4d6e-ab27-04965635a46a" providerId="ADAL" clId="{BD1DF977-0FD1-4AEB-97C6-450102E572E2}" dt="2020-09-02T11:24:47.687" v="766"/>
          <ac:picMkLst>
            <pc:docMk/>
            <pc:sldMk cId="736582158" sldId="256"/>
            <ac:picMk id="2" creationId="{CE6B0B3D-880B-4092-B6DA-CE10588C6385}"/>
          </ac:picMkLst>
        </pc:picChg>
        <pc:picChg chg="add mod">
          <ac:chgData name="Yasmin Mukadam" userId="4c74458b-e669-4d6e-ab27-04965635a46a" providerId="ADAL" clId="{BD1DF977-0FD1-4AEB-97C6-450102E572E2}" dt="2020-09-14T06:58:52.821" v="2869" actId="1076"/>
          <ac:picMkLst>
            <pc:docMk/>
            <pc:sldMk cId="736582158" sldId="256"/>
            <ac:picMk id="3" creationId="{D0FD00A6-5667-4ECE-8989-CBFD0F685782}"/>
          </ac:picMkLst>
        </pc:picChg>
        <pc:picChg chg="add del mod">
          <ac:chgData name="Yasmin Mukadam" userId="4c74458b-e669-4d6e-ab27-04965635a46a" providerId="ADAL" clId="{BD1DF977-0FD1-4AEB-97C6-450102E572E2}" dt="2020-09-02T11:24:14.814" v="756"/>
          <ac:picMkLst>
            <pc:docMk/>
            <pc:sldMk cId="736582158" sldId="256"/>
            <ac:picMk id="4098" creationId="{713D0336-1CB3-4434-935C-100DDED46B57}"/>
          </ac:picMkLst>
        </pc:picChg>
        <pc:inkChg chg="add mod">
          <ac:chgData name="Yasmin Mukadam" userId="4c74458b-e669-4d6e-ab27-04965635a46a" providerId="ADAL" clId="{BD1DF977-0FD1-4AEB-97C6-450102E572E2}" dt="2020-09-14T06:56:25.589" v="2798"/>
          <ac:inkMkLst>
            <pc:docMk/>
            <pc:sldMk cId="736582158" sldId="256"/>
            <ac:inkMk id="2" creationId="{7391489D-F09E-4B93-B65B-551143CEB3F9}"/>
          </ac:inkMkLst>
        </pc:inkChg>
        <pc:inkChg chg="add del mod">
          <ac:chgData name="Yasmin Mukadam" userId="4c74458b-e669-4d6e-ab27-04965635a46a" providerId="ADAL" clId="{BD1DF977-0FD1-4AEB-97C6-450102E572E2}" dt="2020-09-14T06:56:25.589" v="2798"/>
          <ac:inkMkLst>
            <pc:docMk/>
            <pc:sldMk cId="736582158" sldId="256"/>
            <ac:inkMk id="4" creationId="{66503E3B-DE91-4DB3-A6A6-49CC55E6656E}"/>
          </ac:inkMkLst>
        </pc:inkChg>
      </pc:sldChg>
      <pc:sldChg chg="modSp">
        <pc:chgData name="Yasmin Mukadam" userId="4c74458b-e669-4d6e-ab27-04965635a46a" providerId="ADAL" clId="{BD1DF977-0FD1-4AEB-97C6-450102E572E2}" dt="2020-09-14T07:02:03.758" v="3039" actId="20577"/>
        <pc:sldMkLst>
          <pc:docMk/>
          <pc:sldMk cId="2079681076" sldId="257"/>
        </pc:sldMkLst>
        <pc:spChg chg="mod">
          <ac:chgData name="Yasmin Mukadam" userId="4c74458b-e669-4d6e-ab27-04965635a46a" providerId="ADAL" clId="{BD1DF977-0FD1-4AEB-97C6-450102E572E2}" dt="2020-09-14T07:00:26.697" v="2894" actId="20577"/>
          <ac:spMkLst>
            <pc:docMk/>
            <pc:sldMk cId="2079681076" sldId="257"/>
            <ac:spMk id="2" creationId="{00000000-0000-0000-0000-000000000000}"/>
          </ac:spMkLst>
        </pc:spChg>
        <pc:spChg chg="mod">
          <ac:chgData name="Yasmin Mukadam" userId="4c74458b-e669-4d6e-ab27-04965635a46a" providerId="ADAL" clId="{BD1DF977-0FD1-4AEB-97C6-450102E572E2}" dt="2020-09-14T07:02:03.758" v="3039" actId="20577"/>
          <ac:spMkLst>
            <pc:docMk/>
            <pc:sldMk cId="2079681076" sldId="257"/>
            <ac:spMk id="3" creationId="{00000000-0000-0000-0000-000000000000}"/>
          </ac:spMkLst>
        </pc:spChg>
      </pc:sldChg>
      <pc:sldChg chg="del">
        <pc:chgData name="Yasmin Mukadam" userId="4c74458b-e669-4d6e-ab27-04965635a46a" providerId="ADAL" clId="{BD1DF977-0FD1-4AEB-97C6-450102E572E2}" dt="2020-09-02T10:23:54.083" v="29" actId="2696"/>
        <pc:sldMkLst>
          <pc:docMk/>
          <pc:sldMk cId="91924785" sldId="259"/>
        </pc:sldMkLst>
      </pc:sldChg>
      <pc:sldChg chg="addSp modSp mod setBg">
        <pc:chgData name="Yasmin Mukadam" userId="4c74458b-e669-4d6e-ab27-04965635a46a" providerId="ADAL" clId="{BD1DF977-0FD1-4AEB-97C6-450102E572E2}" dt="2020-09-17T12:43:16.174" v="5410" actId="6549"/>
        <pc:sldMkLst>
          <pc:docMk/>
          <pc:sldMk cId="4230196871" sldId="260"/>
        </pc:sldMkLst>
        <pc:spChg chg="mod">
          <ac:chgData name="Yasmin Mukadam" userId="4c74458b-e669-4d6e-ab27-04965635a46a" providerId="ADAL" clId="{BD1DF977-0FD1-4AEB-97C6-450102E572E2}" dt="2020-09-02T11:18:23.963" v="731" actId="26606"/>
          <ac:spMkLst>
            <pc:docMk/>
            <pc:sldMk cId="4230196871" sldId="260"/>
            <ac:spMk id="2" creationId="{00000000-0000-0000-0000-000000000000}"/>
          </ac:spMkLst>
        </pc:spChg>
        <pc:spChg chg="mod ord">
          <ac:chgData name="Yasmin Mukadam" userId="4c74458b-e669-4d6e-ab27-04965635a46a" providerId="ADAL" clId="{BD1DF977-0FD1-4AEB-97C6-450102E572E2}" dt="2020-09-17T12:43:16.174" v="5410" actId="6549"/>
          <ac:spMkLst>
            <pc:docMk/>
            <pc:sldMk cId="4230196871" sldId="260"/>
            <ac:spMk id="3" creationId="{00000000-0000-0000-0000-000000000000}"/>
          </ac:spMkLst>
        </pc:spChg>
        <pc:picChg chg="add mod">
          <ac:chgData name="Yasmin Mukadam" userId="4c74458b-e669-4d6e-ab27-04965635a46a" providerId="ADAL" clId="{BD1DF977-0FD1-4AEB-97C6-450102E572E2}" dt="2020-09-02T11:18:23.963" v="731" actId="26606"/>
          <ac:picMkLst>
            <pc:docMk/>
            <pc:sldMk cId="4230196871" sldId="260"/>
            <ac:picMk id="2050" creationId="{8AF850C1-662D-4E1D-B9C1-8D949B944BA0}"/>
          </ac:picMkLst>
        </pc:picChg>
      </pc:sldChg>
      <pc:sldChg chg="addSp delSp modSp mod setBg">
        <pc:chgData name="Yasmin Mukadam" userId="4c74458b-e669-4d6e-ab27-04965635a46a" providerId="ADAL" clId="{BD1DF977-0FD1-4AEB-97C6-450102E572E2}" dt="2020-09-17T12:47:33.015" v="5549" actId="1076"/>
        <pc:sldMkLst>
          <pc:docMk/>
          <pc:sldMk cId="2741873748" sldId="261"/>
        </pc:sldMkLst>
        <pc:spChg chg="del mod">
          <ac:chgData name="Yasmin Mukadam" userId="4c74458b-e669-4d6e-ab27-04965635a46a" providerId="ADAL" clId="{BD1DF977-0FD1-4AEB-97C6-450102E572E2}" dt="2020-09-17T12:47:23.513" v="5545"/>
          <ac:spMkLst>
            <pc:docMk/>
            <pc:sldMk cId="2741873748" sldId="261"/>
            <ac:spMk id="2" creationId="{00000000-0000-0000-0000-000000000000}"/>
          </ac:spMkLst>
        </pc:spChg>
        <pc:spChg chg="mod">
          <ac:chgData name="Yasmin Mukadam" userId="4c74458b-e669-4d6e-ab27-04965635a46a" providerId="ADAL" clId="{BD1DF977-0FD1-4AEB-97C6-450102E572E2}" dt="2020-09-17T12:47:31.079" v="5548" actId="1076"/>
          <ac:spMkLst>
            <pc:docMk/>
            <pc:sldMk cId="2741873748" sldId="261"/>
            <ac:spMk id="3" creationId="{00000000-0000-0000-0000-000000000000}"/>
          </ac:spMkLst>
        </pc:spChg>
        <pc:spChg chg="add del mod">
          <ac:chgData name="Yasmin Mukadam" userId="4c74458b-e669-4d6e-ab27-04965635a46a" providerId="ADAL" clId="{BD1DF977-0FD1-4AEB-97C6-450102E572E2}" dt="2020-09-17T12:47:26.390" v="5546"/>
          <ac:spMkLst>
            <pc:docMk/>
            <pc:sldMk cId="2741873748" sldId="261"/>
            <ac:spMk id="4" creationId="{E8A66611-92F6-4A05-9334-7F3439E44A65}"/>
          </ac:spMkLst>
        </pc:spChg>
        <pc:picChg chg="add mod">
          <ac:chgData name="Yasmin Mukadam" userId="4c74458b-e669-4d6e-ab27-04965635a46a" providerId="ADAL" clId="{BD1DF977-0FD1-4AEB-97C6-450102E572E2}" dt="2020-09-17T12:47:33.015" v="5549" actId="1076"/>
          <ac:picMkLst>
            <pc:docMk/>
            <pc:sldMk cId="2741873748" sldId="261"/>
            <ac:picMk id="3074" creationId="{C2DED316-045A-4CC3-8E79-D0DECDC3523D}"/>
          </ac:picMkLst>
        </pc:picChg>
      </pc:sldChg>
      <pc:sldChg chg="addSp modSp mod setBg">
        <pc:chgData name="Yasmin Mukadam" userId="4c74458b-e669-4d6e-ab27-04965635a46a" providerId="ADAL" clId="{BD1DF977-0FD1-4AEB-97C6-450102E572E2}" dt="2020-09-17T12:49:45.854" v="5584" actId="27636"/>
        <pc:sldMkLst>
          <pc:docMk/>
          <pc:sldMk cId="3610686019" sldId="262"/>
        </pc:sldMkLst>
        <pc:spChg chg="mod">
          <ac:chgData name="Yasmin Mukadam" userId="4c74458b-e669-4d6e-ab27-04965635a46a" providerId="ADAL" clId="{BD1DF977-0FD1-4AEB-97C6-450102E572E2}" dt="2020-09-17T12:49:45.854" v="5584" actId="27636"/>
          <ac:spMkLst>
            <pc:docMk/>
            <pc:sldMk cId="3610686019" sldId="262"/>
            <ac:spMk id="2" creationId="{00000000-0000-0000-0000-000000000000}"/>
          </ac:spMkLst>
        </pc:spChg>
        <pc:spChg chg="mod ord">
          <ac:chgData name="Yasmin Mukadam" userId="4c74458b-e669-4d6e-ab27-04965635a46a" providerId="ADAL" clId="{BD1DF977-0FD1-4AEB-97C6-450102E572E2}" dt="2020-09-17T12:04:59.083" v="4885" actId="255"/>
          <ac:spMkLst>
            <pc:docMk/>
            <pc:sldMk cId="3610686019" sldId="262"/>
            <ac:spMk id="3" creationId="{00000000-0000-0000-0000-000000000000}"/>
          </ac:spMkLst>
        </pc:spChg>
        <pc:picChg chg="add mod">
          <ac:chgData name="Yasmin Mukadam" userId="4c74458b-e669-4d6e-ab27-04965635a46a" providerId="ADAL" clId="{BD1DF977-0FD1-4AEB-97C6-450102E572E2}" dt="2020-09-02T11:30:44.680" v="840" actId="26606"/>
          <ac:picMkLst>
            <pc:docMk/>
            <pc:sldMk cId="3610686019" sldId="262"/>
            <ac:picMk id="5122" creationId="{4B1156C6-84C6-44C8-ACC0-BA07F2D573E6}"/>
          </ac:picMkLst>
        </pc:picChg>
      </pc:sldChg>
      <pc:sldChg chg="addSp modSp del mod setBg">
        <pc:chgData name="Yasmin Mukadam" userId="4c74458b-e669-4d6e-ab27-04965635a46a" providerId="ADAL" clId="{BD1DF977-0FD1-4AEB-97C6-450102E572E2}" dt="2020-09-14T08:20:33.456" v="4081" actId="2696"/>
        <pc:sldMkLst>
          <pc:docMk/>
          <pc:sldMk cId="689938516" sldId="263"/>
        </pc:sldMkLst>
        <pc:spChg chg="mod">
          <ac:chgData name="Yasmin Mukadam" userId="4c74458b-e669-4d6e-ab27-04965635a46a" providerId="ADAL" clId="{BD1DF977-0FD1-4AEB-97C6-450102E572E2}" dt="2020-09-14T07:29:22.643" v="3161" actId="20577"/>
          <ac:spMkLst>
            <pc:docMk/>
            <pc:sldMk cId="689938516" sldId="263"/>
            <ac:spMk id="2" creationId="{00000000-0000-0000-0000-000000000000}"/>
          </ac:spMkLst>
        </pc:spChg>
        <pc:spChg chg="mod">
          <ac:chgData name="Yasmin Mukadam" userId="4c74458b-e669-4d6e-ab27-04965635a46a" providerId="ADAL" clId="{BD1DF977-0FD1-4AEB-97C6-450102E572E2}" dt="2020-09-14T07:31:55.243" v="3361" actId="20577"/>
          <ac:spMkLst>
            <pc:docMk/>
            <pc:sldMk cId="689938516" sldId="263"/>
            <ac:spMk id="3" creationId="{00000000-0000-0000-0000-000000000000}"/>
          </ac:spMkLst>
        </pc:spChg>
        <pc:picChg chg="add mod">
          <ac:chgData name="Yasmin Mukadam" userId="4c74458b-e669-4d6e-ab27-04965635a46a" providerId="ADAL" clId="{BD1DF977-0FD1-4AEB-97C6-450102E572E2}" dt="2020-09-14T07:29:31.437" v="3162" actId="1076"/>
          <ac:picMkLst>
            <pc:docMk/>
            <pc:sldMk cId="689938516" sldId="263"/>
            <ac:picMk id="7170" creationId="{28891585-747A-49CB-87EE-77430AF758C8}"/>
          </ac:picMkLst>
        </pc:picChg>
      </pc:sldChg>
      <pc:sldChg chg="modSp del">
        <pc:chgData name="Yasmin Mukadam" userId="4c74458b-e669-4d6e-ab27-04965635a46a" providerId="ADAL" clId="{BD1DF977-0FD1-4AEB-97C6-450102E572E2}" dt="2020-09-17T12:10:36.418" v="5019" actId="2696"/>
        <pc:sldMkLst>
          <pc:docMk/>
          <pc:sldMk cId="132849685" sldId="264"/>
        </pc:sldMkLst>
        <pc:spChg chg="mod">
          <ac:chgData name="Yasmin Mukadam" userId="4c74458b-e669-4d6e-ab27-04965635a46a" providerId="ADAL" clId="{BD1DF977-0FD1-4AEB-97C6-450102E572E2}" dt="2020-09-14T07:57:05.910" v="3401" actId="14100"/>
          <ac:spMkLst>
            <pc:docMk/>
            <pc:sldMk cId="132849685" sldId="264"/>
            <ac:spMk id="2" creationId="{00000000-0000-0000-0000-000000000000}"/>
          </ac:spMkLst>
        </pc:spChg>
        <pc:spChg chg="mod">
          <ac:chgData name="Yasmin Mukadam" userId="4c74458b-e669-4d6e-ab27-04965635a46a" providerId="ADAL" clId="{BD1DF977-0FD1-4AEB-97C6-450102E572E2}" dt="2020-09-02T12:57:12.383" v="2582" actId="113"/>
          <ac:spMkLst>
            <pc:docMk/>
            <pc:sldMk cId="132849685" sldId="264"/>
            <ac:spMk id="3" creationId="{00000000-0000-0000-0000-000000000000}"/>
          </ac:spMkLst>
        </pc:spChg>
      </pc:sldChg>
      <pc:sldChg chg="addSp modSp">
        <pc:chgData name="Yasmin Mukadam" userId="4c74458b-e669-4d6e-ab27-04965635a46a" providerId="ADAL" clId="{BD1DF977-0FD1-4AEB-97C6-450102E572E2}" dt="2020-09-17T12:52:53.445" v="5684" actId="5793"/>
        <pc:sldMkLst>
          <pc:docMk/>
          <pc:sldMk cId="3256061997" sldId="265"/>
        </pc:sldMkLst>
        <pc:spChg chg="mod">
          <ac:chgData name="Yasmin Mukadam" userId="4c74458b-e669-4d6e-ab27-04965635a46a" providerId="ADAL" clId="{BD1DF977-0FD1-4AEB-97C6-450102E572E2}" dt="2020-09-17T12:52:53.445" v="5684" actId="5793"/>
          <ac:spMkLst>
            <pc:docMk/>
            <pc:sldMk cId="3256061997" sldId="265"/>
            <ac:spMk id="3" creationId="{00000000-0000-0000-0000-000000000000}"/>
          </ac:spMkLst>
        </pc:spChg>
        <pc:spChg chg="add mod">
          <ac:chgData name="Yasmin Mukadam" userId="4c74458b-e669-4d6e-ab27-04965635a46a" providerId="ADAL" clId="{BD1DF977-0FD1-4AEB-97C6-450102E572E2}" dt="2020-09-17T12:50:53.190" v="5638" actId="27636"/>
          <ac:spMkLst>
            <pc:docMk/>
            <pc:sldMk cId="3256061997" sldId="265"/>
            <ac:spMk id="4" creationId="{932422DF-E3C1-420D-8140-8BFE44488B7D}"/>
          </ac:spMkLst>
        </pc:spChg>
      </pc:sldChg>
      <pc:sldChg chg="modSp">
        <pc:chgData name="Yasmin Mukadam" userId="4c74458b-e669-4d6e-ab27-04965635a46a" providerId="ADAL" clId="{BD1DF977-0FD1-4AEB-97C6-450102E572E2}" dt="2020-09-17T12:53:52.753" v="5686" actId="27636"/>
        <pc:sldMkLst>
          <pc:docMk/>
          <pc:sldMk cId="99028180" sldId="266"/>
        </pc:sldMkLst>
        <pc:spChg chg="mod">
          <ac:chgData name="Yasmin Mukadam" userId="4c74458b-e669-4d6e-ab27-04965635a46a" providerId="ADAL" clId="{BD1DF977-0FD1-4AEB-97C6-450102E572E2}" dt="2020-09-02T12:44:25.038" v="1378" actId="20577"/>
          <ac:spMkLst>
            <pc:docMk/>
            <pc:sldMk cId="99028180" sldId="266"/>
            <ac:spMk id="2" creationId="{00000000-0000-0000-0000-000000000000}"/>
          </ac:spMkLst>
        </pc:spChg>
        <pc:spChg chg="mod">
          <ac:chgData name="Yasmin Mukadam" userId="4c74458b-e669-4d6e-ab27-04965635a46a" providerId="ADAL" clId="{BD1DF977-0FD1-4AEB-97C6-450102E572E2}" dt="2020-09-17T12:53:52.753" v="5686" actId="27636"/>
          <ac:spMkLst>
            <pc:docMk/>
            <pc:sldMk cId="99028180" sldId="266"/>
            <ac:spMk id="3" creationId="{00000000-0000-0000-0000-000000000000}"/>
          </ac:spMkLst>
        </pc:spChg>
      </pc:sldChg>
      <pc:sldChg chg="modSp">
        <pc:chgData name="Yasmin Mukadam" userId="4c74458b-e669-4d6e-ab27-04965635a46a" providerId="ADAL" clId="{BD1DF977-0FD1-4AEB-97C6-450102E572E2}" dt="2020-09-14T07:56:23.743" v="3394" actId="6549"/>
        <pc:sldMkLst>
          <pc:docMk/>
          <pc:sldMk cId="3113521227" sldId="267"/>
        </pc:sldMkLst>
        <pc:spChg chg="mod">
          <ac:chgData name="Yasmin Mukadam" userId="4c74458b-e669-4d6e-ab27-04965635a46a" providerId="ADAL" clId="{BD1DF977-0FD1-4AEB-97C6-450102E572E2}" dt="2020-09-14T07:52:19.466" v="3374" actId="14100"/>
          <ac:spMkLst>
            <pc:docMk/>
            <pc:sldMk cId="3113521227" sldId="267"/>
            <ac:spMk id="2" creationId="{00000000-0000-0000-0000-000000000000}"/>
          </ac:spMkLst>
        </pc:spChg>
        <pc:spChg chg="mod">
          <ac:chgData name="Yasmin Mukadam" userId="4c74458b-e669-4d6e-ab27-04965635a46a" providerId="ADAL" clId="{BD1DF977-0FD1-4AEB-97C6-450102E572E2}" dt="2020-09-14T07:56:23.743" v="3394" actId="6549"/>
          <ac:spMkLst>
            <pc:docMk/>
            <pc:sldMk cId="3113521227" sldId="267"/>
            <ac:spMk id="3" creationId="{00000000-0000-0000-0000-000000000000}"/>
          </ac:spMkLst>
        </pc:spChg>
      </pc:sldChg>
      <pc:sldChg chg="modSp">
        <pc:chgData name="Yasmin Mukadam" userId="4c74458b-e669-4d6e-ab27-04965635a46a" providerId="ADAL" clId="{BD1DF977-0FD1-4AEB-97C6-450102E572E2}" dt="2020-09-02T12:44:10.603" v="1375" actId="27636"/>
        <pc:sldMkLst>
          <pc:docMk/>
          <pc:sldMk cId="3467300919" sldId="268"/>
        </pc:sldMkLst>
        <pc:spChg chg="mod">
          <ac:chgData name="Yasmin Mukadam" userId="4c74458b-e669-4d6e-ab27-04965635a46a" providerId="ADAL" clId="{BD1DF977-0FD1-4AEB-97C6-450102E572E2}" dt="2020-09-02T12:41:02.898" v="1321" actId="1076"/>
          <ac:spMkLst>
            <pc:docMk/>
            <pc:sldMk cId="3467300919" sldId="268"/>
            <ac:spMk id="2" creationId="{00000000-0000-0000-0000-000000000000}"/>
          </ac:spMkLst>
        </pc:spChg>
        <pc:spChg chg="mod">
          <ac:chgData name="Yasmin Mukadam" userId="4c74458b-e669-4d6e-ab27-04965635a46a" providerId="ADAL" clId="{BD1DF977-0FD1-4AEB-97C6-450102E572E2}" dt="2020-09-02T12:44:10.603" v="1375" actId="27636"/>
          <ac:spMkLst>
            <pc:docMk/>
            <pc:sldMk cId="3467300919" sldId="268"/>
            <ac:spMk id="3" creationId="{00000000-0000-0000-0000-000000000000}"/>
          </ac:spMkLst>
        </pc:spChg>
      </pc:sldChg>
      <pc:sldChg chg="modSp">
        <pc:chgData name="Yasmin Mukadam" userId="4c74458b-e669-4d6e-ab27-04965635a46a" providerId="ADAL" clId="{BD1DF977-0FD1-4AEB-97C6-450102E572E2}" dt="2020-09-17T13:13:44.908" v="6812" actId="20577"/>
        <pc:sldMkLst>
          <pc:docMk/>
          <pc:sldMk cId="3619536519" sldId="269"/>
        </pc:sldMkLst>
        <pc:spChg chg="mod">
          <ac:chgData name="Yasmin Mukadam" userId="4c74458b-e669-4d6e-ab27-04965635a46a" providerId="ADAL" clId="{BD1DF977-0FD1-4AEB-97C6-450102E572E2}" dt="2020-09-17T13:13:44.908" v="6812" actId="20577"/>
          <ac:spMkLst>
            <pc:docMk/>
            <pc:sldMk cId="3619536519" sldId="269"/>
            <ac:spMk id="3" creationId="{00000000-0000-0000-0000-000000000000}"/>
          </ac:spMkLst>
        </pc:spChg>
      </pc:sldChg>
      <pc:sldChg chg="modSp">
        <pc:chgData name="Yasmin Mukadam" userId="4c74458b-e669-4d6e-ab27-04965635a46a" providerId="ADAL" clId="{BD1DF977-0FD1-4AEB-97C6-450102E572E2}" dt="2020-09-17T12:56:08.628" v="5818" actId="27636"/>
        <pc:sldMkLst>
          <pc:docMk/>
          <pc:sldMk cId="4044850778" sldId="272"/>
        </pc:sldMkLst>
        <pc:spChg chg="mod">
          <ac:chgData name="Yasmin Mukadam" userId="4c74458b-e669-4d6e-ab27-04965635a46a" providerId="ADAL" clId="{BD1DF977-0FD1-4AEB-97C6-450102E572E2}" dt="2020-09-02T12:47:14.084" v="1453" actId="1076"/>
          <ac:spMkLst>
            <pc:docMk/>
            <pc:sldMk cId="4044850778" sldId="272"/>
            <ac:spMk id="2" creationId="{00000000-0000-0000-0000-000000000000}"/>
          </ac:spMkLst>
        </pc:spChg>
        <pc:spChg chg="mod">
          <ac:chgData name="Yasmin Mukadam" userId="4c74458b-e669-4d6e-ab27-04965635a46a" providerId="ADAL" clId="{BD1DF977-0FD1-4AEB-97C6-450102E572E2}" dt="2020-09-17T12:56:08.628" v="5818" actId="27636"/>
          <ac:spMkLst>
            <pc:docMk/>
            <pc:sldMk cId="4044850778" sldId="272"/>
            <ac:spMk id="3" creationId="{00000000-0000-0000-0000-000000000000}"/>
          </ac:spMkLst>
        </pc:spChg>
      </pc:sldChg>
      <pc:sldChg chg="modSp">
        <pc:chgData name="Yasmin Mukadam" userId="4c74458b-e669-4d6e-ab27-04965635a46a" providerId="ADAL" clId="{BD1DF977-0FD1-4AEB-97C6-450102E572E2}" dt="2020-09-17T13:10:31.898" v="6555" actId="113"/>
        <pc:sldMkLst>
          <pc:docMk/>
          <pc:sldMk cId="1526865041" sldId="273"/>
        </pc:sldMkLst>
        <pc:spChg chg="mod">
          <ac:chgData name="Yasmin Mukadam" userId="4c74458b-e669-4d6e-ab27-04965635a46a" providerId="ADAL" clId="{BD1DF977-0FD1-4AEB-97C6-450102E572E2}" dt="2020-09-17T13:10:31.898" v="6555" actId="113"/>
          <ac:spMkLst>
            <pc:docMk/>
            <pc:sldMk cId="1526865041" sldId="273"/>
            <ac:spMk id="3" creationId="{00000000-0000-0000-0000-000000000000}"/>
          </ac:spMkLst>
        </pc:spChg>
      </pc:sldChg>
      <pc:sldChg chg="modSp">
        <pc:chgData name="Yasmin Mukadam" userId="4c74458b-e669-4d6e-ab27-04965635a46a" providerId="ADAL" clId="{BD1DF977-0FD1-4AEB-97C6-450102E572E2}" dt="2020-09-17T13:08:19.621" v="6462" actId="27636"/>
        <pc:sldMkLst>
          <pc:docMk/>
          <pc:sldMk cId="4137507331" sldId="274"/>
        </pc:sldMkLst>
        <pc:spChg chg="mod">
          <ac:chgData name="Yasmin Mukadam" userId="4c74458b-e669-4d6e-ab27-04965635a46a" providerId="ADAL" clId="{BD1DF977-0FD1-4AEB-97C6-450102E572E2}" dt="2020-09-02T12:48:32.805" v="1502" actId="14100"/>
          <ac:spMkLst>
            <pc:docMk/>
            <pc:sldMk cId="4137507331" sldId="274"/>
            <ac:spMk id="2" creationId="{00000000-0000-0000-0000-000000000000}"/>
          </ac:spMkLst>
        </pc:spChg>
        <pc:spChg chg="mod">
          <ac:chgData name="Yasmin Mukadam" userId="4c74458b-e669-4d6e-ab27-04965635a46a" providerId="ADAL" clId="{BD1DF977-0FD1-4AEB-97C6-450102E572E2}" dt="2020-09-17T13:08:19.621" v="6462" actId="27636"/>
          <ac:spMkLst>
            <pc:docMk/>
            <pc:sldMk cId="4137507331" sldId="274"/>
            <ac:spMk id="3" creationId="{00000000-0000-0000-0000-000000000000}"/>
          </ac:spMkLst>
        </pc:spChg>
      </pc:sldChg>
      <pc:sldChg chg="modSp">
        <pc:chgData name="Yasmin Mukadam" userId="4c74458b-e669-4d6e-ab27-04965635a46a" providerId="ADAL" clId="{BD1DF977-0FD1-4AEB-97C6-450102E572E2}" dt="2020-09-17T13:11:27.839" v="6604" actId="6549"/>
        <pc:sldMkLst>
          <pc:docMk/>
          <pc:sldMk cId="251693655" sldId="275"/>
        </pc:sldMkLst>
        <pc:spChg chg="mod">
          <ac:chgData name="Yasmin Mukadam" userId="4c74458b-e669-4d6e-ab27-04965635a46a" providerId="ADAL" clId="{BD1DF977-0FD1-4AEB-97C6-450102E572E2}" dt="2020-09-17T13:11:27.839" v="6604" actId="6549"/>
          <ac:spMkLst>
            <pc:docMk/>
            <pc:sldMk cId="251693655" sldId="275"/>
            <ac:spMk id="2" creationId="{00000000-0000-0000-0000-000000000000}"/>
          </ac:spMkLst>
        </pc:spChg>
        <pc:spChg chg="mod">
          <ac:chgData name="Yasmin Mukadam" userId="4c74458b-e669-4d6e-ab27-04965635a46a" providerId="ADAL" clId="{BD1DF977-0FD1-4AEB-97C6-450102E572E2}" dt="2020-09-14T08:19:07.682" v="4080" actId="20577"/>
          <ac:spMkLst>
            <pc:docMk/>
            <pc:sldMk cId="251693655" sldId="275"/>
            <ac:spMk id="3" creationId="{00000000-0000-0000-0000-000000000000}"/>
          </ac:spMkLst>
        </pc:spChg>
      </pc:sldChg>
      <pc:sldChg chg="del">
        <pc:chgData name="Yasmin Mukadam" userId="4c74458b-e669-4d6e-ab27-04965635a46a" providerId="ADAL" clId="{BD1DF977-0FD1-4AEB-97C6-450102E572E2}" dt="2020-09-02T12:59:19.232" v="2714" actId="2696"/>
        <pc:sldMkLst>
          <pc:docMk/>
          <pc:sldMk cId="2681545562" sldId="276"/>
        </pc:sldMkLst>
      </pc:sldChg>
      <pc:sldChg chg="modSp">
        <pc:chgData name="Yasmin Mukadam" userId="4c74458b-e669-4d6e-ab27-04965635a46a" providerId="ADAL" clId="{BD1DF977-0FD1-4AEB-97C6-450102E572E2}" dt="2020-09-14T08:13:13.420" v="3409" actId="6549"/>
        <pc:sldMkLst>
          <pc:docMk/>
          <pc:sldMk cId="251997386" sldId="277"/>
        </pc:sldMkLst>
        <pc:spChg chg="mod">
          <ac:chgData name="Yasmin Mukadam" userId="4c74458b-e669-4d6e-ab27-04965635a46a" providerId="ADAL" clId="{BD1DF977-0FD1-4AEB-97C6-450102E572E2}" dt="2020-09-02T12:57:30.072" v="2592" actId="20577"/>
          <ac:spMkLst>
            <pc:docMk/>
            <pc:sldMk cId="251997386" sldId="277"/>
            <ac:spMk id="2" creationId="{00000000-0000-0000-0000-000000000000}"/>
          </ac:spMkLst>
        </pc:spChg>
        <pc:spChg chg="mod">
          <ac:chgData name="Yasmin Mukadam" userId="4c74458b-e669-4d6e-ab27-04965635a46a" providerId="ADAL" clId="{BD1DF977-0FD1-4AEB-97C6-450102E572E2}" dt="2020-09-14T08:13:13.420" v="3409" actId="6549"/>
          <ac:spMkLst>
            <pc:docMk/>
            <pc:sldMk cId="251997386" sldId="277"/>
            <ac:spMk id="3" creationId="{00000000-0000-0000-0000-000000000000}"/>
          </ac:spMkLst>
        </pc:spChg>
      </pc:sldChg>
      <pc:sldChg chg="modSp">
        <pc:chgData name="Yasmin Mukadam" userId="4c74458b-e669-4d6e-ab27-04965635a46a" providerId="ADAL" clId="{BD1DF977-0FD1-4AEB-97C6-450102E572E2}" dt="2020-09-17T13:11:09.090" v="6595" actId="6549"/>
        <pc:sldMkLst>
          <pc:docMk/>
          <pc:sldMk cId="2000880722" sldId="278"/>
        </pc:sldMkLst>
        <pc:spChg chg="mod">
          <ac:chgData name="Yasmin Mukadam" userId="4c74458b-e669-4d6e-ab27-04965635a46a" providerId="ADAL" clId="{BD1DF977-0FD1-4AEB-97C6-450102E572E2}" dt="2020-09-17T13:11:09.090" v="6595" actId="6549"/>
          <ac:spMkLst>
            <pc:docMk/>
            <pc:sldMk cId="2000880722" sldId="278"/>
            <ac:spMk id="2" creationId="{00000000-0000-0000-0000-000000000000}"/>
          </ac:spMkLst>
        </pc:spChg>
        <pc:spChg chg="mod">
          <ac:chgData name="Yasmin Mukadam" userId="4c74458b-e669-4d6e-ab27-04965635a46a" providerId="ADAL" clId="{BD1DF977-0FD1-4AEB-97C6-450102E572E2}" dt="2020-09-14T08:18:17.961" v="4033" actId="6549"/>
          <ac:spMkLst>
            <pc:docMk/>
            <pc:sldMk cId="2000880722" sldId="278"/>
            <ac:spMk id="3" creationId="{00000000-0000-0000-0000-000000000000}"/>
          </ac:spMkLst>
        </pc:spChg>
      </pc:sldChg>
      <pc:sldChg chg="modSp">
        <pc:chgData name="Yasmin Mukadam" userId="4c74458b-e669-4d6e-ab27-04965635a46a" providerId="ADAL" clId="{BD1DF977-0FD1-4AEB-97C6-450102E572E2}" dt="2020-09-17T13:11:41.185" v="6628" actId="6549"/>
        <pc:sldMkLst>
          <pc:docMk/>
          <pc:sldMk cId="2933918044" sldId="279"/>
        </pc:sldMkLst>
        <pc:spChg chg="mod">
          <ac:chgData name="Yasmin Mukadam" userId="4c74458b-e669-4d6e-ab27-04965635a46a" providerId="ADAL" clId="{BD1DF977-0FD1-4AEB-97C6-450102E572E2}" dt="2020-09-17T13:11:41.185" v="6628" actId="6549"/>
          <ac:spMkLst>
            <pc:docMk/>
            <pc:sldMk cId="2933918044" sldId="279"/>
            <ac:spMk id="3" creationId="{00000000-0000-0000-0000-000000000000}"/>
          </ac:spMkLst>
        </pc:spChg>
      </pc:sldChg>
      <pc:sldChg chg="addSp delSp modSp mod setBg">
        <pc:chgData name="Yasmin Mukadam" userId="4c74458b-e669-4d6e-ab27-04965635a46a" providerId="ADAL" clId="{BD1DF977-0FD1-4AEB-97C6-450102E572E2}" dt="2020-09-17T12:42:30.668" v="5397" actId="207"/>
        <pc:sldMkLst>
          <pc:docMk/>
          <pc:sldMk cId="3908342808" sldId="280"/>
        </pc:sldMkLst>
        <pc:spChg chg="mod">
          <ac:chgData name="Yasmin Mukadam" userId="4c74458b-e669-4d6e-ab27-04965635a46a" providerId="ADAL" clId="{BD1DF977-0FD1-4AEB-97C6-450102E572E2}" dt="2020-09-02T20:03:34.811" v="2745" actId="1076"/>
          <ac:spMkLst>
            <pc:docMk/>
            <pc:sldMk cId="3908342808" sldId="280"/>
            <ac:spMk id="2" creationId="{00000000-0000-0000-0000-000000000000}"/>
          </ac:spMkLst>
        </pc:spChg>
        <pc:spChg chg="mod">
          <ac:chgData name="Yasmin Mukadam" userId="4c74458b-e669-4d6e-ab27-04965635a46a" providerId="ADAL" clId="{BD1DF977-0FD1-4AEB-97C6-450102E572E2}" dt="2020-09-17T12:42:30.668" v="5397" actId="207"/>
          <ac:spMkLst>
            <pc:docMk/>
            <pc:sldMk cId="3908342808" sldId="280"/>
            <ac:spMk id="3" creationId="{00000000-0000-0000-0000-000000000000}"/>
          </ac:spMkLst>
        </pc:spChg>
        <pc:spChg chg="add">
          <ac:chgData name="Yasmin Mukadam" userId="4c74458b-e669-4d6e-ab27-04965635a46a" providerId="ADAL" clId="{BD1DF977-0FD1-4AEB-97C6-450102E572E2}" dt="2020-09-02T11:17:02.600" v="728" actId="26606"/>
          <ac:spMkLst>
            <pc:docMk/>
            <pc:sldMk cId="3908342808" sldId="280"/>
            <ac:spMk id="73" creationId="{E2E0C929-96C6-41B1-A001-566036DF047B}"/>
          </ac:spMkLst>
        </pc:spChg>
        <pc:picChg chg="add del mod">
          <ac:chgData name="Yasmin Mukadam" userId="4c74458b-e669-4d6e-ab27-04965635a46a" providerId="ADAL" clId="{BD1DF977-0FD1-4AEB-97C6-450102E572E2}" dt="2020-09-02T11:16:30.928" v="726"/>
          <ac:picMkLst>
            <pc:docMk/>
            <pc:sldMk cId="3908342808" sldId="280"/>
            <ac:picMk id="1026" creationId="{2844133D-E786-42FC-906A-854B579A8586}"/>
          </ac:picMkLst>
        </pc:picChg>
        <pc:picChg chg="add mod">
          <ac:chgData name="Yasmin Mukadam" userId="4c74458b-e669-4d6e-ab27-04965635a46a" providerId="ADAL" clId="{BD1DF977-0FD1-4AEB-97C6-450102E572E2}" dt="2020-09-02T11:17:16.768" v="729" actId="1076"/>
          <ac:picMkLst>
            <pc:docMk/>
            <pc:sldMk cId="3908342808" sldId="280"/>
            <ac:picMk id="1028" creationId="{2A174E54-1219-42DC-BF3E-5F153A4C872D}"/>
          </ac:picMkLst>
        </pc:picChg>
      </pc:sldChg>
      <pc:sldChg chg="modSp">
        <pc:chgData name="Yasmin Mukadam" userId="4c74458b-e669-4d6e-ab27-04965635a46a" providerId="ADAL" clId="{BD1DF977-0FD1-4AEB-97C6-450102E572E2}" dt="2020-09-02T20:05:15.737" v="2794" actId="14100"/>
        <pc:sldMkLst>
          <pc:docMk/>
          <pc:sldMk cId="4246170354" sldId="281"/>
        </pc:sldMkLst>
        <pc:spChg chg="mod">
          <ac:chgData name="Yasmin Mukadam" userId="4c74458b-e669-4d6e-ab27-04965635a46a" providerId="ADAL" clId="{BD1DF977-0FD1-4AEB-97C6-450102E572E2}" dt="2020-09-02T20:05:15.737" v="2794" actId="14100"/>
          <ac:spMkLst>
            <pc:docMk/>
            <pc:sldMk cId="4246170354" sldId="281"/>
            <ac:spMk id="2" creationId="{00000000-0000-0000-0000-000000000000}"/>
          </ac:spMkLst>
        </pc:spChg>
        <pc:spChg chg="mod">
          <ac:chgData name="Yasmin Mukadam" userId="4c74458b-e669-4d6e-ab27-04965635a46a" providerId="ADAL" clId="{BD1DF977-0FD1-4AEB-97C6-450102E572E2}" dt="2020-09-02T10:45:49.919" v="689" actId="11"/>
          <ac:spMkLst>
            <pc:docMk/>
            <pc:sldMk cId="4246170354" sldId="281"/>
            <ac:spMk id="3" creationId="{00000000-0000-0000-0000-000000000000}"/>
          </ac:spMkLst>
        </pc:spChg>
        <pc:picChg chg="mod">
          <ac:chgData name="Yasmin Mukadam" userId="4c74458b-e669-4d6e-ab27-04965635a46a" providerId="ADAL" clId="{BD1DF977-0FD1-4AEB-97C6-450102E572E2}" dt="2020-09-02T10:25:02.536" v="64" actId="14100"/>
          <ac:picMkLst>
            <pc:docMk/>
            <pc:sldMk cId="4246170354" sldId="281"/>
            <ac:picMk id="1030" creationId="{E2F65BB9-A9E4-4288-864A-B4DC0699FA2A}"/>
          </ac:picMkLst>
        </pc:picChg>
      </pc:sldChg>
      <pc:sldChg chg="del">
        <pc:chgData name="Yasmin Mukadam" userId="4c74458b-e669-4d6e-ab27-04965635a46a" providerId="ADAL" clId="{BD1DF977-0FD1-4AEB-97C6-450102E572E2}" dt="2020-09-02T10:24:05.598" v="30" actId="2696"/>
        <pc:sldMkLst>
          <pc:docMk/>
          <pc:sldMk cId="1778726347" sldId="283"/>
        </pc:sldMkLst>
      </pc:sldChg>
      <pc:sldChg chg="addSp delSp modSp add">
        <pc:chgData name="Yasmin Mukadam" userId="4c74458b-e669-4d6e-ab27-04965635a46a" providerId="ADAL" clId="{BD1DF977-0FD1-4AEB-97C6-450102E572E2}" dt="2020-09-02T11:38:03.417" v="965" actId="14100"/>
        <pc:sldMkLst>
          <pc:docMk/>
          <pc:sldMk cId="2688193235" sldId="283"/>
        </pc:sldMkLst>
        <pc:spChg chg="mod">
          <ac:chgData name="Yasmin Mukadam" userId="4c74458b-e669-4d6e-ab27-04965635a46a" providerId="ADAL" clId="{BD1DF977-0FD1-4AEB-97C6-450102E572E2}" dt="2020-09-02T11:37:13.274" v="954" actId="26606"/>
          <ac:spMkLst>
            <pc:docMk/>
            <pc:sldMk cId="2688193235" sldId="283"/>
            <ac:spMk id="2" creationId="{00000000-0000-0000-0000-000000000000}"/>
          </ac:spMkLst>
        </pc:spChg>
        <pc:spChg chg="mod">
          <ac:chgData name="Yasmin Mukadam" userId="4c74458b-e669-4d6e-ab27-04965635a46a" providerId="ADAL" clId="{BD1DF977-0FD1-4AEB-97C6-450102E572E2}" dt="2020-09-02T11:38:03.417" v="965" actId="14100"/>
          <ac:spMkLst>
            <pc:docMk/>
            <pc:sldMk cId="2688193235" sldId="283"/>
            <ac:spMk id="3" creationId="{00000000-0000-0000-0000-000000000000}"/>
          </ac:spMkLst>
        </pc:spChg>
        <pc:spChg chg="add del">
          <ac:chgData name="Yasmin Mukadam" userId="4c74458b-e669-4d6e-ab27-04965635a46a" providerId="ADAL" clId="{BD1DF977-0FD1-4AEB-97C6-450102E572E2}" dt="2020-09-02T11:37:13.269" v="953" actId="26606"/>
          <ac:spMkLst>
            <pc:docMk/>
            <pc:sldMk cId="2688193235" sldId="283"/>
            <ac:spMk id="15" creationId="{667AB579-3ED5-4975-89F8-08728B6991A8}"/>
          </ac:spMkLst>
        </pc:spChg>
        <pc:spChg chg="add del">
          <ac:chgData name="Yasmin Mukadam" userId="4c74458b-e669-4d6e-ab27-04965635a46a" providerId="ADAL" clId="{BD1DF977-0FD1-4AEB-97C6-450102E572E2}" dt="2020-09-02T11:37:13.269" v="953" actId="26606"/>
          <ac:spMkLst>
            <pc:docMk/>
            <pc:sldMk cId="2688193235" sldId="283"/>
            <ac:spMk id="19" creationId="{18E5571A-3A6F-472B-A138-E951FC764C74}"/>
          </ac:spMkLst>
        </pc:spChg>
        <pc:spChg chg="add del">
          <ac:chgData name="Yasmin Mukadam" userId="4c74458b-e669-4d6e-ab27-04965635a46a" providerId="ADAL" clId="{BD1DF977-0FD1-4AEB-97C6-450102E572E2}" dt="2020-09-02T11:35:53.897" v="936" actId="26606"/>
          <ac:spMkLst>
            <pc:docMk/>
            <pc:sldMk cId="2688193235" sldId="283"/>
            <ac:spMk id="71" creationId="{84961BEF-9115-4BC3-BD71-948E73ECA6C3}"/>
          </ac:spMkLst>
        </pc:spChg>
        <pc:spChg chg="add del">
          <ac:chgData name="Yasmin Mukadam" userId="4c74458b-e669-4d6e-ab27-04965635a46a" providerId="ADAL" clId="{BD1DF977-0FD1-4AEB-97C6-450102E572E2}" dt="2020-09-02T11:35:53.897" v="936" actId="26606"/>
          <ac:spMkLst>
            <pc:docMk/>
            <pc:sldMk cId="2688193235" sldId="283"/>
            <ac:spMk id="75" creationId="{EE713A7D-B6F7-4EB6-BFD9-3CF384E58805}"/>
          </ac:spMkLst>
        </pc:spChg>
        <pc:picChg chg="add mod">
          <ac:chgData name="Yasmin Mukadam" userId="4c74458b-e669-4d6e-ab27-04965635a46a" providerId="ADAL" clId="{BD1DF977-0FD1-4AEB-97C6-450102E572E2}" dt="2020-09-02T11:37:13.274" v="954" actId="26606"/>
          <ac:picMkLst>
            <pc:docMk/>
            <pc:sldMk cId="2688193235" sldId="283"/>
            <ac:picMk id="10" creationId="{E083E04F-6A6E-4547-A3E1-7C73B3D2446E}"/>
          </ac:picMkLst>
        </pc:picChg>
        <pc:picChg chg="add del">
          <ac:chgData name="Yasmin Mukadam" userId="4c74458b-e669-4d6e-ab27-04965635a46a" providerId="ADAL" clId="{BD1DF977-0FD1-4AEB-97C6-450102E572E2}" dt="2020-09-02T11:37:13.269" v="953" actId="26606"/>
          <ac:picMkLst>
            <pc:docMk/>
            <pc:sldMk cId="2688193235" sldId="283"/>
            <ac:picMk id="17" creationId="{BA030EC5-B38E-4B49-B806-8AC9058F96AB}"/>
          </ac:picMkLst>
        </pc:picChg>
        <pc:picChg chg="add del">
          <ac:chgData name="Yasmin Mukadam" userId="4c74458b-e669-4d6e-ab27-04965635a46a" providerId="ADAL" clId="{BD1DF977-0FD1-4AEB-97C6-450102E572E2}" dt="2020-09-02T11:35:53.897" v="936" actId="26606"/>
          <ac:picMkLst>
            <pc:docMk/>
            <pc:sldMk cId="2688193235" sldId="283"/>
            <ac:picMk id="73" creationId="{5F176EFE-6AAE-4400-9A04-46B3C450CC73}"/>
          </ac:picMkLst>
        </pc:picChg>
        <pc:picChg chg="del">
          <ac:chgData name="Yasmin Mukadam" userId="4c74458b-e669-4d6e-ab27-04965635a46a" providerId="ADAL" clId="{BD1DF977-0FD1-4AEB-97C6-450102E572E2}" dt="2020-09-02T11:34:14.972" v="933"/>
          <ac:picMkLst>
            <pc:docMk/>
            <pc:sldMk cId="2688193235" sldId="283"/>
            <ac:picMk id="5122" creationId="{4B1156C6-84C6-44C8-ACC0-BA07F2D573E6}"/>
          </ac:picMkLst>
        </pc:picChg>
        <pc:picChg chg="add del mod">
          <ac:chgData name="Yasmin Mukadam" userId="4c74458b-e669-4d6e-ab27-04965635a46a" providerId="ADAL" clId="{BD1DF977-0FD1-4AEB-97C6-450102E572E2}" dt="2020-09-02T11:35:55.172" v="937"/>
          <ac:picMkLst>
            <pc:docMk/>
            <pc:sldMk cId="2688193235" sldId="283"/>
            <ac:picMk id="6146" creationId="{E1DB63E2-624E-4E95-A831-C7F23D562C91}"/>
          </ac:picMkLst>
        </pc:picChg>
        <pc:picChg chg="add del mod">
          <ac:chgData name="Yasmin Mukadam" userId="4c74458b-e669-4d6e-ab27-04965635a46a" providerId="ADAL" clId="{BD1DF977-0FD1-4AEB-97C6-450102E572E2}" dt="2020-09-02T11:36:48.089" v="948"/>
          <ac:picMkLst>
            <pc:docMk/>
            <pc:sldMk cId="2688193235" sldId="283"/>
            <ac:picMk id="6148" creationId="{A07504E5-9BD8-4015-B74A-1CDC7577715C}"/>
          </ac:picMkLst>
        </pc:picChg>
      </pc:sldChg>
      <pc:sldChg chg="addSp modSp add">
        <pc:chgData name="Yasmin Mukadam" userId="4c74458b-e669-4d6e-ab27-04965635a46a" providerId="ADAL" clId="{BD1DF977-0FD1-4AEB-97C6-450102E572E2}" dt="2020-09-17T11:53:49.727" v="4404" actId="113"/>
        <pc:sldMkLst>
          <pc:docMk/>
          <pc:sldMk cId="1611557812" sldId="284"/>
        </pc:sldMkLst>
        <pc:spChg chg="mod">
          <ac:chgData name="Yasmin Mukadam" userId="4c74458b-e669-4d6e-ab27-04965635a46a" providerId="ADAL" clId="{BD1DF977-0FD1-4AEB-97C6-450102E572E2}" dt="2020-09-17T11:52:31.024" v="4356" actId="1076"/>
          <ac:spMkLst>
            <pc:docMk/>
            <pc:sldMk cId="1611557812" sldId="284"/>
            <ac:spMk id="2" creationId="{00000000-0000-0000-0000-000000000000}"/>
          </ac:spMkLst>
        </pc:spChg>
        <pc:spChg chg="mod">
          <ac:chgData name="Yasmin Mukadam" userId="4c74458b-e669-4d6e-ab27-04965635a46a" providerId="ADAL" clId="{BD1DF977-0FD1-4AEB-97C6-450102E572E2}" dt="2020-09-14T07:24:33.290" v="3062" actId="20577"/>
          <ac:spMkLst>
            <pc:docMk/>
            <pc:sldMk cId="1611557812" sldId="284"/>
            <ac:spMk id="3" creationId="{00000000-0000-0000-0000-000000000000}"/>
          </ac:spMkLst>
        </pc:spChg>
        <pc:spChg chg="mod">
          <ac:chgData name="Yasmin Mukadam" userId="4c74458b-e669-4d6e-ab27-04965635a46a" providerId="ADAL" clId="{BD1DF977-0FD1-4AEB-97C6-450102E572E2}" dt="2020-09-17T11:53:35.362" v="4401" actId="1076"/>
          <ac:spMkLst>
            <pc:docMk/>
            <pc:sldMk cId="1611557812" sldId="284"/>
            <ac:spMk id="4" creationId="{97C0A2A4-0121-4645-91F8-D07D956C1437}"/>
          </ac:spMkLst>
        </pc:spChg>
        <pc:spChg chg="add mod">
          <ac:chgData name="Yasmin Mukadam" userId="4c74458b-e669-4d6e-ab27-04965635a46a" providerId="ADAL" clId="{BD1DF977-0FD1-4AEB-97C6-450102E572E2}" dt="2020-09-17T11:53:49.727" v="4404" actId="113"/>
          <ac:spMkLst>
            <pc:docMk/>
            <pc:sldMk cId="1611557812" sldId="284"/>
            <ac:spMk id="5" creationId="{9A22FF8A-1290-47DE-9426-79B9966D02CF}"/>
          </ac:spMkLst>
        </pc:spChg>
        <pc:picChg chg="mod">
          <ac:chgData name="Yasmin Mukadam" userId="4c74458b-e669-4d6e-ab27-04965635a46a" providerId="ADAL" clId="{BD1DF977-0FD1-4AEB-97C6-450102E572E2}" dt="2020-09-17T11:53:10.665" v="4394" actId="1076"/>
          <ac:picMkLst>
            <pc:docMk/>
            <pc:sldMk cId="1611557812" sldId="284"/>
            <ac:picMk id="1030" creationId="{E2F65BB9-A9E4-4288-864A-B4DC0699FA2A}"/>
          </ac:picMkLst>
        </pc:picChg>
      </pc:sldChg>
      <pc:sldChg chg="del">
        <pc:chgData name="Yasmin Mukadam" userId="4c74458b-e669-4d6e-ab27-04965635a46a" providerId="ADAL" clId="{BD1DF977-0FD1-4AEB-97C6-450102E572E2}" dt="2020-09-02T10:24:29.129" v="31" actId="2696"/>
        <pc:sldMkLst>
          <pc:docMk/>
          <pc:sldMk cId="3450646961" sldId="284"/>
        </pc:sldMkLst>
      </pc:sldChg>
      <pc:sldChg chg="addSp delSp modSp add">
        <pc:chgData name="Yasmin Mukadam" userId="4c74458b-e669-4d6e-ab27-04965635a46a" providerId="ADAL" clId="{BD1DF977-0FD1-4AEB-97C6-450102E572E2}" dt="2020-09-17T11:59:36.784" v="4795" actId="5793"/>
        <pc:sldMkLst>
          <pc:docMk/>
          <pc:sldMk cId="2140683175" sldId="285"/>
        </pc:sldMkLst>
        <pc:spChg chg="del mod">
          <ac:chgData name="Yasmin Mukadam" userId="4c74458b-e669-4d6e-ab27-04965635a46a" providerId="ADAL" clId="{BD1DF977-0FD1-4AEB-97C6-450102E572E2}" dt="2020-09-14T07:27:34.959" v="3142"/>
          <ac:spMkLst>
            <pc:docMk/>
            <pc:sldMk cId="2140683175" sldId="285"/>
            <ac:spMk id="2" creationId="{00000000-0000-0000-0000-000000000000}"/>
          </ac:spMkLst>
        </pc:spChg>
        <pc:spChg chg="mod ord">
          <ac:chgData name="Yasmin Mukadam" userId="4c74458b-e669-4d6e-ab27-04965635a46a" providerId="ADAL" clId="{BD1DF977-0FD1-4AEB-97C6-450102E572E2}" dt="2020-09-17T11:59:36.784" v="4795" actId="5793"/>
          <ac:spMkLst>
            <pc:docMk/>
            <pc:sldMk cId="2140683175" sldId="285"/>
            <ac:spMk id="3" creationId="{00000000-0000-0000-0000-000000000000}"/>
          </ac:spMkLst>
        </pc:spChg>
        <pc:spChg chg="add del mod">
          <ac:chgData name="Yasmin Mukadam" userId="4c74458b-e669-4d6e-ab27-04965635a46a" providerId="ADAL" clId="{BD1DF977-0FD1-4AEB-97C6-450102E572E2}" dt="2020-09-14T07:27:45.868" v="3143"/>
          <ac:spMkLst>
            <pc:docMk/>
            <pc:sldMk cId="2140683175" sldId="285"/>
            <ac:spMk id="4" creationId="{9810EB9C-451A-431F-8FBB-9EB34001D9C8}"/>
          </ac:spMkLst>
        </pc:spChg>
        <pc:picChg chg="add del mod">
          <ac:chgData name="Yasmin Mukadam" userId="4c74458b-e669-4d6e-ab27-04965635a46a" providerId="ADAL" clId="{BD1DF977-0FD1-4AEB-97C6-450102E572E2}" dt="2020-09-17T11:56:58.284" v="4648" actId="26606"/>
          <ac:picMkLst>
            <pc:docMk/>
            <pc:sldMk cId="2140683175" sldId="285"/>
            <ac:picMk id="3074" creationId="{C2DED316-045A-4CC3-8E79-D0DECDC3523D}"/>
          </ac:picMkLst>
        </pc:picChg>
      </pc:sldChg>
      <pc:sldChg chg="add del">
        <pc:chgData name="Yasmin Mukadam" userId="4c74458b-e669-4d6e-ab27-04965635a46a" providerId="ADAL" clId="{BD1DF977-0FD1-4AEB-97C6-450102E572E2}" dt="2020-09-14T07:51:12.338" v="3363"/>
        <pc:sldMkLst>
          <pc:docMk/>
          <pc:sldMk cId="2359907852" sldId="286"/>
        </pc:sldMkLst>
      </pc:sldChg>
      <pc:sldChg chg="addSp delSp modSp add mod setBg">
        <pc:chgData name="Yasmin Mukadam" userId="4c74458b-e669-4d6e-ab27-04965635a46a" providerId="ADAL" clId="{BD1DF977-0FD1-4AEB-97C6-450102E572E2}" dt="2020-09-17T12:52:24.608" v="5648" actId="14100"/>
        <pc:sldMkLst>
          <pc:docMk/>
          <pc:sldMk cId="2726225863" sldId="286"/>
        </pc:sldMkLst>
        <pc:spChg chg="mod">
          <ac:chgData name="Yasmin Mukadam" userId="4c74458b-e669-4d6e-ab27-04965635a46a" providerId="ADAL" clId="{BD1DF977-0FD1-4AEB-97C6-450102E572E2}" dt="2020-09-17T12:52:10.611" v="5644" actId="26606"/>
          <ac:spMkLst>
            <pc:docMk/>
            <pc:sldMk cId="2726225863" sldId="286"/>
            <ac:spMk id="2" creationId="{00000000-0000-0000-0000-000000000000}"/>
          </ac:spMkLst>
        </pc:spChg>
        <pc:spChg chg="mod ord">
          <ac:chgData name="Yasmin Mukadam" userId="4c74458b-e669-4d6e-ab27-04965635a46a" providerId="ADAL" clId="{BD1DF977-0FD1-4AEB-97C6-450102E572E2}" dt="2020-09-17T12:52:24.608" v="5648" actId="14100"/>
          <ac:spMkLst>
            <pc:docMk/>
            <pc:sldMk cId="2726225863" sldId="286"/>
            <ac:spMk id="3" creationId="{00000000-0000-0000-0000-000000000000}"/>
          </ac:spMkLst>
        </pc:spChg>
        <pc:spChg chg="add del">
          <ac:chgData name="Yasmin Mukadam" userId="4c74458b-e669-4d6e-ab27-04965635a46a" providerId="ADAL" clId="{BD1DF977-0FD1-4AEB-97C6-450102E572E2}" dt="2020-09-17T12:52:10.602" v="5643" actId="26606"/>
          <ac:spMkLst>
            <pc:docMk/>
            <pc:sldMk cId="2726225863" sldId="286"/>
            <ac:spMk id="71" creationId="{8544528D-3F22-4B21-8F86-F8EB0B38C500}"/>
          </ac:spMkLst>
        </pc:spChg>
        <pc:picChg chg="add del">
          <ac:chgData name="Yasmin Mukadam" userId="4c74458b-e669-4d6e-ab27-04965635a46a" providerId="ADAL" clId="{BD1DF977-0FD1-4AEB-97C6-450102E572E2}" dt="2020-09-17T12:52:10.602" v="5643" actId="26606"/>
          <ac:picMkLst>
            <pc:docMk/>
            <pc:sldMk cId="2726225863" sldId="286"/>
            <ac:picMk id="73" creationId="{576968D6-159C-41CA-A306-8686E970698C}"/>
          </ac:picMkLst>
        </pc:picChg>
        <pc:picChg chg="add mod">
          <ac:chgData name="Yasmin Mukadam" userId="4c74458b-e669-4d6e-ab27-04965635a46a" providerId="ADAL" clId="{BD1DF977-0FD1-4AEB-97C6-450102E572E2}" dt="2020-09-17T12:52:15.394" v="5646" actId="1076"/>
          <ac:picMkLst>
            <pc:docMk/>
            <pc:sldMk cId="2726225863" sldId="286"/>
            <ac:picMk id="1026" creationId="{832E7AB5-25DF-43A2-89E7-6FD091AF43A8}"/>
          </ac:picMkLst>
        </pc:picChg>
      </pc:sldChg>
      <pc:sldChg chg="modSp">
        <pc:chgData name="Yasmin Mukadam" userId="4c74458b-e669-4d6e-ab27-04965635a46a" providerId="ADAL" clId="{BD1DF977-0FD1-4AEB-97C6-450102E572E2}" dt="2020-09-17T12:47:50.924" v="5568" actId="20577"/>
        <pc:sldMkLst>
          <pc:docMk/>
          <pc:sldMk cId="3869488133" sldId="287"/>
        </pc:sldMkLst>
        <pc:spChg chg="mod">
          <ac:chgData name="Yasmin Mukadam" userId="4c74458b-e669-4d6e-ab27-04965635a46a" providerId="ADAL" clId="{BD1DF977-0FD1-4AEB-97C6-450102E572E2}" dt="2020-09-17T12:47:50.924" v="5568" actId="20577"/>
          <ac:spMkLst>
            <pc:docMk/>
            <pc:sldMk cId="3869488133" sldId="287"/>
            <ac:spMk id="6" creationId="{82C28533-0A1E-4171-854C-4A28ED381BEE}"/>
          </ac:spMkLst>
        </pc:spChg>
        <pc:spChg chg="mod">
          <ac:chgData name="Yasmin Mukadam" userId="4c74458b-e669-4d6e-ab27-04965635a46a" providerId="ADAL" clId="{BD1DF977-0FD1-4AEB-97C6-450102E572E2}" dt="2020-09-17T12:44:09.977" v="5441" actId="1076"/>
          <ac:spMkLst>
            <pc:docMk/>
            <pc:sldMk cId="3869488133" sldId="287"/>
            <ac:spMk id="8" creationId="{1479E284-B93B-47E5-AF8F-CB3BCFD932DC}"/>
          </ac:spMkLst>
        </pc:spChg>
      </pc:sldChg>
      <pc:sldChg chg="modSp">
        <pc:chgData name="Yasmin Mukadam" userId="4c74458b-e669-4d6e-ab27-04965635a46a" providerId="ADAL" clId="{BD1DF977-0FD1-4AEB-97C6-450102E572E2}" dt="2020-09-17T12:47:07.262" v="5543" actId="113"/>
        <pc:sldMkLst>
          <pc:docMk/>
          <pc:sldMk cId="2946018989" sldId="288"/>
        </pc:sldMkLst>
        <pc:spChg chg="mod">
          <ac:chgData name="Yasmin Mukadam" userId="4c74458b-e669-4d6e-ab27-04965635a46a" providerId="ADAL" clId="{BD1DF977-0FD1-4AEB-97C6-450102E572E2}" dt="2020-09-17T12:47:07.262" v="5543" actId="113"/>
          <ac:spMkLst>
            <pc:docMk/>
            <pc:sldMk cId="2946018989" sldId="288"/>
            <ac:spMk id="2" creationId="{2650AB87-DA21-44F8-81D0-3D64E0D559FA}"/>
          </ac:spMkLst>
        </pc:spChg>
        <pc:spChg chg="mod">
          <ac:chgData name="Yasmin Mukadam" userId="4c74458b-e669-4d6e-ab27-04965635a46a" providerId="ADAL" clId="{BD1DF977-0FD1-4AEB-97C6-450102E572E2}" dt="2020-09-17T12:46:59.232" v="5542" actId="5793"/>
          <ac:spMkLst>
            <pc:docMk/>
            <pc:sldMk cId="2946018989" sldId="288"/>
            <ac:spMk id="3" creationId="{133EBF58-B190-4558-B41F-3B7338F5E9FC}"/>
          </ac:spMkLst>
        </pc:spChg>
      </pc:sldChg>
      <pc:sldChg chg="addSp modSp add mod setBg">
        <pc:chgData name="Yasmin Mukadam" userId="4c74458b-e669-4d6e-ab27-04965635a46a" providerId="ADAL" clId="{BD1DF977-0FD1-4AEB-97C6-450102E572E2}" dt="2020-09-17T12:49:27.463" v="5582" actId="26606"/>
        <pc:sldMkLst>
          <pc:docMk/>
          <pc:sldMk cId="2487454872" sldId="289"/>
        </pc:sldMkLst>
        <pc:spChg chg="mod">
          <ac:chgData name="Yasmin Mukadam" userId="4c74458b-e669-4d6e-ab27-04965635a46a" providerId="ADAL" clId="{BD1DF977-0FD1-4AEB-97C6-450102E572E2}" dt="2020-09-17T12:49:27.463" v="5582" actId="26606"/>
          <ac:spMkLst>
            <pc:docMk/>
            <pc:sldMk cId="2487454872" sldId="289"/>
            <ac:spMk id="2" creationId="{A8363522-8678-40CA-99F8-0E663EBD5E8E}"/>
          </ac:spMkLst>
        </pc:spChg>
        <pc:spChg chg="mod ord">
          <ac:chgData name="Yasmin Mukadam" userId="4c74458b-e669-4d6e-ab27-04965635a46a" providerId="ADAL" clId="{BD1DF977-0FD1-4AEB-97C6-450102E572E2}" dt="2020-09-17T12:49:27.463" v="5582" actId="26606"/>
          <ac:spMkLst>
            <pc:docMk/>
            <pc:sldMk cId="2487454872" sldId="289"/>
            <ac:spMk id="3" creationId="{C26631B1-9C94-478C-91A0-3B1858E0152F}"/>
          </ac:spMkLst>
        </pc:spChg>
        <pc:picChg chg="add mod">
          <ac:chgData name="Yasmin Mukadam" userId="4c74458b-e669-4d6e-ab27-04965635a46a" providerId="ADAL" clId="{BD1DF977-0FD1-4AEB-97C6-450102E572E2}" dt="2020-09-17T12:49:27.463" v="5582" actId="26606"/>
          <ac:picMkLst>
            <pc:docMk/>
            <pc:sldMk cId="2487454872" sldId="289"/>
            <ac:picMk id="4" creationId="{30B9A1A8-7D14-4AF4-BFDD-D0405FE01AB0}"/>
          </ac:picMkLst>
        </pc:picChg>
      </pc:sldChg>
      <pc:sldChg chg="modSp add setBg">
        <pc:chgData name="Yasmin Mukadam" userId="4c74458b-e669-4d6e-ab27-04965635a46a" providerId="ADAL" clId="{BD1DF977-0FD1-4AEB-97C6-450102E572E2}" dt="2020-09-17T12:48:43.962" v="5580" actId="113"/>
        <pc:sldMkLst>
          <pc:docMk/>
          <pc:sldMk cId="2893651626" sldId="290"/>
        </pc:sldMkLst>
        <pc:spChg chg="mod">
          <ac:chgData name="Yasmin Mukadam" userId="4c74458b-e669-4d6e-ab27-04965635a46a" providerId="ADAL" clId="{BD1DF977-0FD1-4AEB-97C6-450102E572E2}" dt="2020-09-17T12:48:43.962" v="5580" actId="113"/>
          <ac:spMkLst>
            <pc:docMk/>
            <pc:sldMk cId="2893651626" sldId="290"/>
            <ac:spMk id="2" creationId="{00000000-0000-0000-0000-000000000000}"/>
          </ac:spMkLst>
        </pc:spChg>
        <pc:spChg chg="mod">
          <ac:chgData name="Yasmin Mukadam" userId="4c74458b-e669-4d6e-ab27-04965635a46a" providerId="ADAL" clId="{BD1DF977-0FD1-4AEB-97C6-450102E572E2}" dt="2020-09-17T12:03:59.785" v="4848" actId="255"/>
          <ac:spMkLst>
            <pc:docMk/>
            <pc:sldMk cId="2893651626" sldId="290"/>
            <ac:spMk id="3" creationId="{00000000-0000-0000-0000-000000000000}"/>
          </ac:spMkLst>
        </pc:spChg>
      </pc:sldChg>
      <pc:sldChg chg="delSp add setBg delDesignElem">
        <pc:chgData name="Yasmin Mukadam" userId="4c74458b-e669-4d6e-ab27-04965635a46a" providerId="ADAL" clId="{BD1DF977-0FD1-4AEB-97C6-450102E572E2}" dt="2020-09-17T12:05:24.464" v="4887"/>
        <pc:sldMkLst>
          <pc:docMk/>
          <pc:sldMk cId="3229395212" sldId="291"/>
        </pc:sldMkLst>
        <pc:spChg chg="del">
          <ac:chgData name="Yasmin Mukadam" userId="4c74458b-e669-4d6e-ab27-04965635a46a" providerId="ADAL" clId="{BD1DF977-0FD1-4AEB-97C6-450102E572E2}" dt="2020-09-17T12:05:24.464" v="4887"/>
          <ac:spMkLst>
            <pc:docMk/>
            <pc:sldMk cId="3229395212" sldId="291"/>
            <ac:spMk id="9" creationId="{655AE6B0-AC9E-4167-806F-E9DB135FC46B}"/>
          </ac:spMkLst>
        </pc:spChg>
        <pc:spChg chg="del">
          <ac:chgData name="Yasmin Mukadam" userId="4c74458b-e669-4d6e-ab27-04965635a46a" providerId="ADAL" clId="{BD1DF977-0FD1-4AEB-97C6-450102E572E2}" dt="2020-09-17T12:05:24.464" v="4887"/>
          <ac:spMkLst>
            <pc:docMk/>
            <pc:sldMk cId="3229395212" sldId="291"/>
            <ac:spMk id="22" creationId="{87BD1F4E-A66D-4C06-86DA-8D56CA7A3B41}"/>
          </ac:spMkLst>
        </pc:spChg>
        <pc:grpChg chg="del">
          <ac:chgData name="Yasmin Mukadam" userId="4c74458b-e669-4d6e-ab27-04965635a46a" providerId="ADAL" clId="{BD1DF977-0FD1-4AEB-97C6-450102E572E2}" dt="2020-09-17T12:05:24.464" v="4887"/>
          <ac:grpSpMkLst>
            <pc:docMk/>
            <pc:sldMk cId="3229395212" sldId="291"/>
            <ac:grpSpMk id="11" creationId="{3523416A-383B-4FDC-B4C9-D8EDDFE9C043}"/>
          </ac:grpSpMkLst>
        </pc:grpChg>
      </pc:sldChg>
      <pc:sldChg chg="delSp modSp add setBg delDesignElem">
        <pc:chgData name="Yasmin Mukadam" userId="4c74458b-e669-4d6e-ab27-04965635a46a" providerId="ADAL" clId="{BD1DF977-0FD1-4AEB-97C6-450102E572E2}" dt="2020-09-17T12:06:23.748" v="4911" actId="113"/>
        <pc:sldMkLst>
          <pc:docMk/>
          <pc:sldMk cId="4169519088" sldId="292"/>
        </pc:sldMkLst>
        <pc:spChg chg="del mod">
          <ac:chgData name="Yasmin Mukadam" userId="4c74458b-e669-4d6e-ab27-04965635a46a" providerId="ADAL" clId="{BD1DF977-0FD1-4AEB-97C6-450102E572E2}" dt="2020-09-17T12:05:58.823" v="4892"/>
          <ac:spMkLst>
            <pc:docMk/>
            <pc:sldMk cId="4169519088" sldId="292"/>
            <ac:spMk id="2" creationId="{00000000-0000-0000-0000-000000000000}"/>
          </ac:spMkLst>
        </pc:spChg>
        <pc:spChg chg="mod">
          <ac:chgData name="Yasmin Mukadam" userId="4c74458b-e669-4d6e-ab27-04965635a46a" providerId="ADAL" clId="{BD1DF977-0FD1-4AEB-97C6-450102E572E2}" dt="2020-09-17T12:06:23.748" v="4911" actId="113"/>
          <ac:spMkLst>
            <pc:docMk/>
            <pc:sldMk cId="4169519088" sldId="292"/>
            <ac:spMk id="3" creationId="{00000000-0000-0000-0000-000000000000}"/>
          </ac:spMkLst>
        </pc:spChg>
        <pc:spChg chg="del">
          <ac:chgData name="Yasmin Mukadam" userId="4c74458b-e669-4d6e-ab27-04965635a46a" providerId="ADAL" clId="{BD1DF977-0FD1-4AEB-97C6-450102E572E2}" dt="2020-09-17T12:05:51.651" v="4889"/>
          <ac:spMkLst>
            <pc:docMk/>
            <pc:sldMk cId="4169519088" sldId="292"/>
            <ac:spMk id="83" creationId="{5A7802B6-FF37-40CF-A7E2-6F2A0D9A91EF}"/>
          </ac:spMkLst>
        </pc:spChg>
        <pc:grpChg chg="del">
          <ac:chgData name="Yasmin Mukadam" userId="4c74458b-e669-4d6e-ab27-04965635a46a" providerId="ADAL" clId="{BD1DF977-0FD1-4AEB-97C6-450102E572E2}" dt="2020-09-17T12:05:51.651" v="4889"/>
          <ac:grpSpMkLst>
            <pc:docMk/>
            <pc:sldMk cId="4169519088" sldId="292"/>
            <ac:grpSpMk id="2052" creationId="{B4DE830A-B531-4A3B-96F6-0ECE88B08555}"/>
          </ac:grpSpMkLst>
        </pc:grpChg>
      </pc:sldChg>
      <pc:sldChg chg="modSp add">
        <pc:chgData name="Yasmin Mukadam" userId="4c74458b-e669-4d6e-ab27-04965635a46a" providerId="ADAL" clId="{BD1DF977-0FD1-4AEB-97C6-450102E572E2}" dt="2020-09-17T12:41:42.075" v="5351" actId="20577"/>
        <pc:sldMkLst>
          <pc:docMk/>
          <pc:sldMk cId="3467161198" sldId="293"/>
        </pc:sldMkLst>
        <pc:spChg chg="mod">
          <ac:chgData name="Yasmin Mukadam" userId="4c74458b-e669-4d6e-ab27-04965635a46a" providerId="ADAL" clId="{BD1DF977-0FD1-4AEB-97C6-450102E572E2}" dt="2020-09-17T12:10:56.624" v="5020"/>
          <ac:spMkLst>
            <pc:docMk/>
            <pc:sldMk cId="3467161198" sldId="293"/>
            <ac:spMk id="2" creationId="{5B59A7C7-A6B2-48CA-88A1-84BB8BAD34FE}"/>
          </ac:spMkLst>
        </pc:spChg>
        <pc:spChg chg="mod">
          <ac:chgData name="Yasmin Mukadam" userId="4c74458b-e669-4d6e-ab27-04965635a46a" providerId="ADAL" clId="{BD1DF977-0FD1-4AEB-97C6-450102E572E2}" dt="2020-09-17T12:41:42.075" v="5351" actId="20577"/>
          <ac:spMkLst>
            <pc:docMk/>
            <pc:sldMk cId="3467161198" sldId="293"/>
            <ac:spMk id="3" creationId="{427F7D6E-A671-46D0-B5C2-BB63AB839FD8}"/>
          </ac:spMkLst>
        </pc:spChg>
      </pc:sldChg>
    </pc:docChg>
  </pc:docChgLst>
  <pc:docChgLst>
    <pc:chgData name="Yasmin" userId="4c74458b-e669-4d6e-ab27-04965635a46a" providerId="ADAL" clId="{BD1DF977-0FD1-4AEB-97C6-450102E572E2}"/>
    <pc:docChg chg="undo custSel addSld modSld sldOrd">
      <pc:chgData name="Yasmin" userId="4c74458b-e669-4d6e-ab27-04965635a46a" providerId="ADAL" clId="{BD1DF977-0FD1-4AEB-97C6-450102E572E2}" dt="2020-09-01T09:52:10.747" v="422" actId="113"/>
      <pc:docMkLst>
        <pc:docMk/>
      </pc:docMkLst>
      <pc:sldChg chg="modSp">
        <pc:chgData name="Yasmin" userId="4c74458b-e669-4d6e-ab27-04965635a46a" providerId="ADAL" clId="{BD1DF977-0FD1-4AEB-97C6-450102E572E2}" dt="2020-09-01T09:20:52.109" v="29" actId="207"/>
        <pc:sldMkLst>
          <pc:docMk/>
          <pc:sldMk cId="2079681076" sldId="257"/>
        </pc:sldMkLst>
        <pc:spChg chg="mod">
          <ac:chgData name="Yasmin" userId="4c74458b-e669-4d6e-ab27-04965635a46a" providerId="ADAL" clId="{BD1DF977-0FD1-4AEB-97C6-450102E572E2}" dt="2020-09-01T09:20:52.109" v="29" actId="207"/>
          <ac:spMkLst>
            <pc:docMk/>
            <pc:sldMk cId="2079681076" sldId="257"/>
            <ac:spMk id="3" creationId="{00000000-0000-0000-0000-000000000000}"/>
          </ac:spMkLst>
        </pc:spChg>
      </pc:sldChg>
      <pc:sldChg chg="modSp">
        <pc:chgData name="Yasmin" userId="4c74458b-e669-4d6e-ab27-04965635a46a" providerId="ADAL" clId="{BD1DF977-0FD1-4AEB-97C6-450102E572E2}" dt="2020-09-01T08:59:52.612" v="9" actId="207"/>
        <pc:sldMkLst>
          <pc:docMk/>
          <pc:sldMk cId="91924785" sldId="259"/>
        </pc:sldMkLst>
        <pc:spChg chg="mod">
          <ac:chgData name="Yasmin" userId="4c74458b-e669-4d6e-ab27-04965635a46a" providerId="ADAL" clId="{BD1DF977-0FD1-4AEB-97C6-450102E572E2}" dt="2020-09-01T08:59:52.612" v="9" actId="207"/>
          <ac:spMkLst>
            <pc:docMk/>
            <pc:sldMk cId="91924785" sldId="259"/>
            <ac:spMk id="3" creationId="{00000000-0000-0000-0000-000000000000}"/>
          </ac:spMkLst>
        </pc:spChg>
      </pc:sldChg>
      <pc:sldChg chg="modSp">
        <pc:chgData name="Yasmin" userId="4c74458b-e669-4d6e-ab27-04965635a46a" providerId="ADAL" clId="{BD1DF977-0FD1-4AEB-97C6-450102E572E2}" dt="2020-09-01T09:48:53.885" v="304" actId="27636"/>
        <pc:sldMkLst>
          <pc:docMk/>
          <pc:sldMk cId="2741873748" sldId="261"/>
        </pc:sldMkLst>
        <pc:spChg chg="mod">
          <ac:chgData name="Yasmin" userId="4c74458b-e669-4d6e-ab27-04965635a46a" providerId="ADAL" clId="{BD1DF977-0FD1-4AEB-97C6-450102E572E2}" dt="2020-09-01T09:48:53.885" v="304" actId="27636"/>
          <ac:spMkLst>
            <pc:docMk/>
            <pc:sldMk cId="2741873748" sldId="261"/>
            <ac:spMk id="3" creationId="{00000000-0000-0000-0000-000000000000}"/>
          </ac:spMkLst>
        </pc:spChg>
      </pc:sldChg>
      <pc:sldChg chg="modSp">
        <pc:chgData name="Yasmin" userId="4c74458b-e669-4d6e-ab27-04965635a46a" providerId="ADAL" clId="{BD1DF977-0FD1-4AEB-97C6-450102E572E2}" dt="2020-09-01T09:51:01.325" v="390" actId="207"/>
        <pc:sldMkLst>
          <pc:docMk/>
          <pc:sldMk cId="3610686019" sldId="262"/>
        </pc:sldMkLst>
        <pc:spChg chg="mod">
          <ac:chgData name="Yasmin" userId="4c74458b-e669-4d6e-ab27-04965635a46a" providerId="ADAL" clId="{BD1DF977-0FD1-4AEB-97C6-450102E572E2}" dt="2020-09-01T09:51:01.325" v="390" actId="207"/>
          <ac:spMkLst>
            <pc:docMk/>
            <pc:sldMk cId="3610686019" sldId="262"/>
            <ac:spMk id="3" creationId="{00000000-0000-0000-0000-000000000000}"/>
          </ac:spMkLst>
        </pc:spChg>
      </pc:sldChg>
      <pc:sldChg chg="addSp delSp modSp">
        <pc:chgData name="Yasmin" userId="4c74458b-e669-4d6e-ab27-04965635a46a" providerId="ADAL" clId="{BD1DF977-0FD1-4AEB-97C6-450102E572E2}" dt="2020-09-01T09:52:10.747" v="422" actId="113"/>
        <pc:sldMkLst>
          <pc:docMk/>
          <pc:sldMk cId="689938516" sldId="263"/>
        </pc:sldMkLst>
        <pc:spChg chg="add del mod">
          <ac:chgData name="Yasmin" userId="4c74458b-e669-4d6e-ab27-04965635a46a" providerId="ADAL" clId="{BD1DF977-0FD1-4AEB-97C6-450102E572E2}" dt="2020-09-01T09:52:10.747" v="422" actId="113"/>
          <ac:spMkLst>
            <pc:docMk/>
            <pc:sldMk cId="689938516" sldId="263"/>
            <ac:spMk id="3" creationId="{00000000-0000-0000-0000-000000000000}"/>
          </ac:spMkLst>
        </pc:spChg>
        <pc:spChg chg="add del mod">
          <ac:chgData name="Yasmin" userId="4c74458b-e669-4d6e-ab27-04965635a46a" providerId="ADAL" clId="{BD1DF977-0FD1-4AEB-97C6-450102E572E2}" dt="2020-09-01T09:51:55.676" v="416" actId="478"/>
          <ac:spMkLst>
            <pc:docMk/>
            <pc:sldMk cId="689938516" sldId="263"/>
            <ac:spMk id="5" creationId="{3BFAAF3B-17DD-412B-8145-3EBA1B48D26F}"/>
          </ac:spMkLst>
        </pc:spChg>
      </pc:sldChg>
      <pc:sldChg chg="addSp delSp modSp">
        <pc:chgData name="Yasmin" userId="4c74458b-e669-4d6e-ab27-04965635a46a" providerId="ADAL" clId="{BD1DF977-0FD1-4AEB-97C6-450102E572E2}" dt="2020-09-01T09:42:47.222" v="64" actId="1076"/>
        <pc:sldMkLst>
          <pc:docMk/>
          <pc:sldMk cId="4246170354" sldId="281"/>
        </pc:sldMkLst>
        <pc:spChg chg="mod">
          <ac:chgData name="Yasmin" userId="4c74458b-e669-4d6e-ab27-04965635a46a" providerId="ADAL" clId="{BD1DF977-0FD1-4AEB-97C6-450102E572E2}" dt="2020-09-01T09:41:26.038" v="60"/>
          <ac:spMkLst>
            <pc:docMk/>
            <pc:sldMk cId="4246170354" sldId="281"/>
            <ac:spMk id="3" creationId="{00000000-0000-0000-0000-000000000000}"/>
          </ac:spMkLst>
        </pc:spChg>
        <pc:picChg chg="add del mod">
          <ac:chgData name="Yasmin" userId="4c74458b-e669-4d6e-ab27-04965635a46a" providerId="ADAL" clId="{BD1DF977-0FD1-4AEB-97C6-450102E572E2}" dt="2020-09-01T09:28:55.493" v="43"/>
          <ac:picMkLst>
            <pc:docMk/>
            <pc:sldMk cId="4246170354" sldId="281"/>
            <ac:picMk id="1026" creationId="{BE0F45CD-2064-47DF-8FCE-99F42B4094E5}"/>
          </ac:picMkLst>
        </pc:picChg>
        <pc:picChg chg="add del mod">
          <ac:chgData name="Yasmin" userId="4c74458b-e669-4d6e-ab27-04965635a46a" providerId="ADAL" clId="{BD1DF977-0FD1-4AEB-97C6-450102E572E2}" dt="2020-09-01T09:42:44.266" v="63"/>
          <ac:picMkLst>
            <pc:docMk/>
            <pc:sldMk cId="4246170354" sldId="281"/>
            <ac:picMk id="1028" creationId="{C7123C6B-0B26-4600-B82C-C18DE8FA2A49}"/>
          </ac:picMkLst>
        </pc:picChg>
        <pc:picChg chg="add mod">
          <ac:chgData name="Yasmin" userId="4c74458b-e669-4d6e-ab27-04965635a46a" providerId="ADAL" clId="{BD1DF977-0FD1-4AEB-97C6-450102E572E2}" dt="2020-09-01T09:42:47.222" v="64" actId="1076"/>
          <ac:picMkLst>
            <pc:docMk/>
            <pc:sldMk cId="4246170354" sldId="281"/>
            <ac:picMk id="1030" creationId="{E2F65BB9-A9E4-4288-864A-B4DC0699FA2A}"/>
          </ac:picMkLst>
        </pc:picChg>
      </pc:sldChg>
      <pc:sldChg chg="modSp add">
        <pc:chgData name="Yasmin" userId="4c74458b-e669-4d6e-ab27-04965635a46a" providerId="ADAL" clId="{BD1DF977-0FD1-4AEB-97C6-450102E572E2}" dt="2020-09-01T09:24:06.653" v="31" actId="207"/>
        <pc:sldMkLst>
          <pc:docMk/>
          <pc:sldMk cId="1778726347" sldId="283"/>
        </pc:sldMkLst>
        <pc:spChg chg="mod">
          <ac:chgData name="Yasmin" userId="4c74458b-e669-4d6e-ab27-04965635a46a" providerId="ADAL" clId="{BD1DF977-0FD1-4AEB-97C6-450102E572E2}" dt="2020-09-01T09:24:06.653" v="31" actId="207"/>
          <ac:spMkLst>
            <pc:docMk/>
            <pc:sldMk cId="1778726347" sldId="283"/>
            <ac:spMk id="3" creationId="{00000000-0000-0000-0000-000000000000}"/>
          </ac:spMkLst>
        </pc:spChg>
      </pc:sldChg>
      <pc:sldChg chg="delSp modSp add ord">
        <pc:chgData name="Yasmin" userId="4c74458b-e669-4d6e-ab27-04965635a46a" providerId="ADAL" clId="{BD1DF977-0FD1-4AEB-97C6-450102E572E2}" dt="2020-09-01T09:42:28.527" v="61"/>
        <pc:sldMkLst>
          <pc:docMk/>
          <pc:sldMk cId="3450646961" sldId="284"/>
        </pc:sldMkLst>
        <pc:spChg chg="mod">
          <ac:chgData name="Yasmin" userId="4c74458b-e669-4d6e-ab27-04965635a46a" providerId="ADAL" clId="{BD1DF977-0FD1-4AEB-97C6-450102E572E2}" dt="2020-09-01T09:40:06.038" v="56" actId="207"/>
          <ac:spMkLst>
            <pc:docMk/>
            <pc:sldMk cId="3450646961" sldId="284"/>
            <ac:spMk id="3" creationId="{00000000-0000-0000-0000-000000000000}"/>
          </ac:spMkLst>
        </pc:spChg>
        <pc:picChg chg="del">
          <ac:chgData name="Yasmin" userId="4c74458b-e669-4d6e-ab27-04965635a46a" providerId="ADAL" clId="{BD1DF977-0FD1-4AEB-97C6-450102E572E2}" dt="2020-09-01T09:42:28.527" v="61"/>
          <ac:picMkLst>
            <pc:docMk/>
            <pc:sldMk cId="3450646961" sldId="284"/>
            <ac:picMk id="1030" creationId="{E2F65BB9-A9E4-4288-864A-B4DC0699FA2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B1D8E-F6C4-46DA-90C6-2598DEF7F2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E06DBD9-75B4-4040-A80B-BB66D6DA451D}">
      <dgm:prSet/>
      <dgm:spPr/>
      <dgm:t>
        <a:bodyPr/>
        <a:lstStyle/>
        <a:p>
          <a:r>
            <a:rPr lang="en-GB"/>
            <a:t>Explain what qualifications you need to become a nurse</a:t>
          </a:r>
          <a:endParaRPr lang="en-US"/>
        </a:p>
      </dgm:t>
    </dgm:pt>
    <dgm:pt modelId="{2890D8D1-8DE3-4342-89DD-F494A625C4DA}" type="parTrans" cxnId="{DFF26F3D-C889-4433-958D-BF498827813A}">
      <dgm:prSet/>
      <dgm:spPr/>
      <dgm:t>
        <a:bodyPr/>
        <a:lstStyle/>
        <a:p>
          <a:endParaRPr lang="en-US"/>
        </a:p>
      </dgm:t>
    </dgm:pt>
    <dgm:pt modelId="{F75EC982-CD12-4DB1-8440-860C37D4653E}" type="sibTrans" cxnId="{DFF26F3D-C889-4433-958D-BF498827813A}">
      <dgm:prSet/>
      <dgm:spPr/>
      <dgm:t>
        <a:bodyPr/>
        <a:lstStyle/>
        <a:p>
          <a:endParaRPr lang="en-US"/>
        </a:p>
      </dgm:t>
    </dgm:pt>
    <dgm:pt modelId="{9B2E5822-88EA-4791-920E-20C01FB3861A}">
      <dgm:prSet/>
      <dgm:spPr/>
      <dgm:t>
        <a:bodyPr/>
        <a:lstStyle/>
        <a:p>
          <a:r>
            <a:rPr lang="en-GB"/>
            <a:t>What is the basic salary?</a:t>
          </a:r>
          <a:endParaRPr lang="en-US"/>
        </a:p>
      </dgm:t>
    </dgm:pt>
    <dgm:pt modelId="{CE78946B-17BE-4E01-8372-28A72CE64F43}" type="parTrans" cxnId="{42C86B02-C01D-47AF-BACA-2E2047A11F1D}">
      <dgm:prSet/>
      <dgm:spPr/>
      <dgm:t>
        <a:bodyPr/>
        <a:lstStyle/>
        <a:p>
          <a:endParaRPr lang="en-US"/>
        </a:p>
      </dgm:t>
    </dgm:pt>
    <dgm:pt modelId="{CD461825-C50B-4955-8F05-CB5FB00576EB}" type="sibTrans" cxnId="{42C86B02-C01D-47AF-BACA-2E2047A11F1D}">
      <dgm:prSet/>
      <dgm:spPr/>
      <dgm:t>
        <a:bodyPr/>
        <a:lstStyle/>
        <a:p>
          <a:endParaRPr lang="en-US"/>
        </a:p>
      </dgm:t>
    </dgm:pt>
    <dgm:pt modelId="{561BD34B-77D4-419D-8868-9ADE1A748E2B}" type="pres">
      <dgm:prSet presAssocID="{249B1D8E-F6C4-46DA-90C6-2598DEF7F249}" presName="root" presStyleCnt="0">
        <dgm:presLayoutVars>
          <dgm:dir/>
          <dgm:resizeHandles val="exact"/>
        </dgm:presLayoutVars>
      </dgm:prSet>
      <dgm:spPr/>
    </dgm:pt>
    <dgm:pt modelId="{34649B09-0AD8-4990-B1B5-FE1F328A70A0}" type="pres">
      <dgm:prSet presAssocID="{AE06DBD9-75B4-4040-A80B-BB66D6DA451D}" presName="compNode" presStyleCnt="0"/>
      <dgm:spPr/>
    </dgm:pt>
    <dgm:pt modelId="{87F160D3-B800-43F9-9271-2D3469A354E5}" type="pres">
      <dgm:prSet presAssocID="{AE06DBD9-75B4-4040-A80B-BB66D6DA451D}" presName="bgRect" presStyleLbl="bgShp" presStyleIdx="0" presStyleCnt="2"/>
      <dgm:spPr/>
    </dgm:pt>
    <dgm:pt modelId="{36AC84D5-8E09-4F9A-A930-B4923E86BA12}" type="pres">
      <dgm:prSet presAssocID="{AE06DBD9-75B4-4040-A80B-BB66D6DA451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5EDB322-AF00-4B9E-AE5C-D6C899F53F38}" type="pres">
      <dgm:prSet presAssocID="{AE06DBD9-75B4-4040-A80B-BB66D6DA451D}" presName="spaceRect" presStyleCnt="0"/>
      <dgm:spPr/>
    </dgm:pt>
    <dgm:pt modelId="{C3C73C02-6A2E-4CAB-B00D-CD5B225AFF49}" type="pres">
      <dgm:prSet presAssocID="{AE06DBD9-75B4-4040-A80B-BB66D6DA451D}" presName="parTx" presStyleLbl="revTx" presStyleIdx="0" presStyleCnt="2">
        <dgm:presLayoutVars>
          <dgm:chMax val="0"/>
          <dgm:chPref val="0"/>
        </dgm:presLayoutVars>
      </dgm:prSet>
      <dgm:spPr/>
    </dgm:pt>
    <dgm:pt modelId="{F58266AF-10BF-46AA-8E86-79568D2D7878}" type="pres">
      <dgm:prSet presAssocID="{F75EC982-CD12-4DB1-8440-860C37D4653E}" presName="sibTrans" presStyleCnt="0"/>
      <dgm:spPr/>
    </dgm:pt>
    <dgm:pt modelId="{EFDEF7B0-1550-4217-9019-8F255788A063}" type="pres">
      <dgm:prSet presAssocID="{9B2E5822-88EA-4791-920E-20C01FB3861A}" presName="compNode" presStyleCnt="0"/>
      <dgm:spPr/>
    </dgm:pt>
    <dgm:pt modelId="{7E14BAC2-893E-42B5-9CE3-CA25AB598FC4}" type="pres">
      <dgm:prSet presAssocID="{9B2E5822-88EA-4791-920E-20C01FB3861A}" presName="bgRect" presStyleLbl="bgShp" presStyleIdx="1" presStyleCnt="2"/>
      <dgm:spPr/>
    </dgm:pt>
    <dgm:pt modelId="{BDC9C1A9-7455-4558-8AFC-583DA7CD236C}" type="pres">
      <dgm:prSet presAssocID="{9B2E5822-88EA-4791-920E-20C01FB3861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F747AFB-4899-426E-A93A-C9402F674214}" type="pres">
      <dgm:prSet presAssocID="{9B2E5822-88EA-4791-920E-20C01FB3861A}" presName="spaceRect" presStyleCnt="0"/>
      <dgm:spPr/>
    </dgm:pt>
    <dgm:pt modelId="{A14E4AF5-9EF8-4CA5-BB00-E78696A8DFE1}" type="pres">
      <dgm:prSet presAssocID="{9B2E5822-88EA-4791-920E-20C01FB3861A}" presName="parTx" presStyleLbl="revTx" presStyleIdx="1" presStyleCnt="2">
        <dgm:presLayoutVars>
          <dgm:chMax val="0"/>
          <dgm:chPref val="0"/>
        </dgm:presLayoutVars>
      </dgm:prSet>
      <dgm:spPr/>
    </dgm:pt>
  </dgm:ptLst>
  <dgm:cxnLst>
    <dgm:cxn modelId="{139DCD00-E162-4B1D-978F-59BB8EE2640A}" type="presOf" srcId="{AE06DBD9-75B4-4040-A80B-BB66D6DA451D}" destId="{C3C73C02-6A2E-4CAB-B00D-CD5B225AFF49}" srcOrd="0" destOrd="0" presId="urn:microsoft.com/office/officeart/2018/2/layout/IconVerticalSolidList"/>
    <dgm:cxn modelId="{42C86B02-C01D-47AF-BACA-2E2047A11F1D}" srcId="{249B1D8E-F6C4-46DA-90C6-2598DEF7F249}" destId="{9B2E5822-88EA-4791-920E-20C01FB3861A}" srcOrd="1" destOrd="0" parTransId="{CE78946B-17BE-4E01-8372-28A72CE64F43}" sibTransId="{CD461825-C50B-4955-8F05-CB5FB00576EB}"/>
    <dgm:cxn modelId="{DFF26F3D-C889-4433-958D-BF498827813A}" srcId="{249B1D8E-F6C4-46DA-90C6-2598DEF7F249}" destId="{AE06DBD9-75B4-4040-A80B-BB66D6DA451D}" srcOrd="0" destOrd="0" parTransId="{2890D8D1-8DE3-4342-89DD-F494A625C4DA}" sibTransId="{F75EC982-CD12-4DB1-8440-860C37D4653E}"/>
    <dgm:cxn modelId="{588BB2BD-789D-4B3F-8AC3-763850862A87}" type="presOf" srcId="{9B2E5822-88EA-4791-920E-20C01FB3861A}" destId="{A14E4AF5-9EF8-4CA5-BB00-E78696A8DFE1}" srcOrd="0" destOrd="0" presId="urn:microsoft.com/office/officeart/2018/2/layout/IconVerticalSolidList"/>
    <dgm:cxn modelId="{D22F26C6-4B0D-4084-A3D4-EF90D90BC2F2}" type="presOf" srcId="{249B1D8E-F6C4-46DA-90C6-2598DEF7F249}" destId="{561BD34B-77D4-419D-8868-9ADE1A748E2B}" srcOrd="0" destOrd="0" presId="urn:microsoft.com/office/officeart/2018/2/layout/IconVerticalSolidList"/>
    <dgm:cxn modelId="{CEAC6D30-F4F8-4E18-BDEE-2CC287C65C03}" type="presParOf" srcId="{561BD34B-77D4-419D-8868-9ADE1A748E2B}" destId="{34649B09-0AD8-4990-B1B5-FE1F328A70A0}" srcOrd="0" destOrd="0" presId="urn:microsoft.com/office/officeart/2018/2/layout/IconVerticalSolidList"/>
    <dgm:cxn modelId="{40EFAB89-44DB-407E-93A7-C2C7C6B18CBD}" type="presParOf" srcId="{34649B09-0AD8-4990-B1B5-FE1F328A70A0}" destId="{87F160D3-B800-43F9-9271-2D3469A354E5}" srcOrd="0" destOrd="0" presId="urn:microsoft.com/office/officeart/2018/2/layout/IconVerticalSolidList"/>
    <dgm:cxn modelId="{D9A27FBB-F4A8-4BFD-A8C2-21EB0101EF67}" type="presParOf" srcId="{34649B09-0AD8-4990-B1B5-FE1F328A70A0}" destId="{36AC84D5-8E09-4F9A-A930-B4923E86BA12}" srcOrd="1" destOrd="0" presId="urn:microsoft.com/office/officeart/2018/2/layout/IconVerticalSolidList"/>
    <dgm:cxn modelId="{CC50D4DC-974A-42B7-B494-CADAE1851DDA}" type="presParOf" srcId="{34649B09-0AD8-4990-B1B5-FE1F328A70A0}" destId="{75EDB322-AF00-4B9E-AE5C-D6C899F53F38}" srcOrd="2" destOrd="0" presId="urn:microsoft.com/office/officeart/2018/2/layout/IconVerticalSolidList"/>
    <dgm:cxn modelId="{20EE8190-24ED-421B-968D-60807B924296}" type="presParOf" srcId="{34649B09-0AD8-4990-B1B5-FE1F328A70A0}" destId="{C3C73C02-6A2E-4CAB-B00D-CD5B225AFF49}" srcOrd="3" destOrd="0" presId="urn:microsoft.com/office/officeart/2018/2/layout/IconVerticalSolidList"/>
    <dgm:cxn modelId="{E2BDC786-9C54-4DE8-91A8-309C0B6D294F}" type="presParOf" srcId="{561BD34B-77D4-419D-8868-9ADE1A748E2B}" destId="{F58266AF-10BF-46AA-8E86-79568D2D7878}" srcOrd="1" destOrd="0" presId="urn:microsoft.com/office/officeart/2018/2/layout/IconVerticalSolidList"/>
    <dgm:cxn modelId="{669E7733-B16E-48C3-B5FA-B5DD0DEE0AB3}" type="presParOf" srcId="{561BD34B-77D4-419D-8868-9ADE1A748E2B}" destId="{EFDEF7B0-1550-4217-9019-8F255788A063}" srcOrd="2" destOrd="0" presId="urn:microsoft.com/office/officeart/2018/2/layout/IconVerticalSolidList"/>
    <dgm:cxn modelId="{8540B922-A70F-4B7E-B8A0-57D381D97749}" type="presParOf" srcId="{EFDEF7B0-1550-4217-9019-8F255788A063}" destId="{7E14BAC2-893E-42B5-9CE3-CA25AB598FC4}" srcOrd="0" destOrd="0" presId="urn:microsoft.com/office/officeart/2018/2/layout/IconVerticalSolidList"/>
    <dgm:cxn modelId="{1AC3D2F8-C337-44E2-8C89-DE36E0F6BF90}" type="presParOf" srcId="{EFDEF7B0-1550-4217-9019-8F255788A063}" destId="{BDC9C1A9-7455-4558-8AFC-583DA7CD236C}" srcOrd="1" destOrd="0" presId="urn:microsoft.com/office/officeart/2018/2/layout/IconVerticalSolidList"/>
    <dgm:cxn modelId="{06385AAC-AA6F-4481-853C-86C895DB59CC}" type="presParOf" srcId="{EFDEF7B0-1550-4217-9019-8F255788A063}" destId="{0F747AFB-4899-426E-A93A-C9402F674214}" srcOrd="2" destOrd="0" presId="urn:microsoft.com/office/officeart/2018/2/layout/IconVerticalSolidList"/>
    <dgm:cxn modelId="{1F65D400-F070-4448-9229-0D5D97F6E6E2}" type="presParOf" srcId="{EFDEF7B0-1550-4217-9019-8F255788A063}" destId="{A14E4AF5-9EF8-4CA5-BB00-E78696A8DF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160D3-B800-43F9-9271-2D3469A354E5}">
      <dsp:nvSpPr>
        <dsp:cNvPr id="0" name=""/>
        <dsp:cNvSpPr/>
      </dsp:nvSpPr>
      <dsp:spPr>
        <a:xfrm>
          <a:off x="0" y="809181"/>
          <a:ext cx="6628804" cy="1493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C84D5-8E09-4F9A-A930-B4923E86BA12}">
      <dsp:nvSpPr>
        <dsp:cNvPr id="0" name=""/>
        <dsp:cNvSpPr/>
      </dsp:nvSpPr>
      <dsp:spPr>
        <a:xfrm>
          <a:off x="451896" y="1145303"/>
          <a:ext cx="821630" cy="821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C73C02-6A2E-4CAB-B00D-CD5B225AFF49}">
      <dsp:nvSpPr>
        <dsp:cNvPr id="0" name=""/>
        <dsp:cNvSpPr/>
      </dsp:nvSpPr>
      <dsp:spPr>
        <a:xfrm>
          <a:off x="1725424" y="809181"/>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1111250">
            <a:lnSpc>
              <a:spcPct val="90000"/>
            </a:lnSpc>
            <a:spcBef>
              <a:spcPct val="0"/>
            </a:spcBef>
            <a:spcAft>
              <a:spcPct val="35000"/>
            </a:spcAft>
            <a:buNone/>
          </a:pPr>
          <a:r>
            <a:rPr lang="en-GB" sz="2500" kern="1200"/>
            <a:t>Explain what qualifications you need to become a nurse</a:t>
          </a:r>
          <a:endParaRPr lang="en-US" sz="2500" kern="1200"/>
        </a:p>
      </dsp:txBody>
      <dsp:txXfrm>
        <a:off x="1725424" y="809181"/>
        <a:ext cx="4903379" cy="1493874"/>
      </dsp:txXfrm>
    </dsp:sp>
    <dsp:sp modelId="{7E14BAC2-893E-42B5-9CE3-CA25AB598FC4}">
      <dsp:nvSpPr>
        <dsp:cNvPr id="0" name=""/>
        <dsp:cNvSpPr/>
      </dsp:nvSpPr>
      <dsp:spPr>
        <a:xfrm>
          <a:off x="0" y="2676524"/>
          <a:ext cx="6628804" cy="1493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9C1A9-7455-4558-8AFC-583DA7CD236C}">
      <dsp:nvSpPr>
        <dsp:cNvPr id="0" name=""/>
        <dsp:cNvSpPr/>
      </dsp:nvSpPr>
      <dsp:spPr>
        <a:xfrm>
          <a:off x="451896" y="3012646"/>
          <a:ext cx="821630" cy="821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4E4AF5-9EF8-4CA5-BB00-E78696A8DFE1}">
      <dsp:nvSpPr>
        <dsp:cNvPr id="0" name=""/>
        <dsp:cNvSpPr/>
      </dsp:nvSpPr>
      <dsp:spPr>
        <a:xfrm>
          <a:off x="1725424" y="2676524"/>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1111250">
            <a:lnSpc>
              <a:spcPct val="90000"/>
            </a:lnSpc>
            <a:spcBef>
              <a:spcPct val="0"/>
            </a:spcBef>
            <a:spcAft>
              <a:spcPct val="35000"/>
            </a:spcAft>
            <a:buNone/>
          </a:pPr>
          <a:r>
            <a:rPr lang="en-GB" sz="2500" kern="1200"/>
            <a:t>What is the basic salary?</a:t>
          </a:r>
          <a:endParaRPr lang="en-US" sz="2500" kern="1200"/>
        </a:p>
      </dsp:txBody>
      <dsp:txXfrm>
        <a:off x="1725424" y="2676524"/>
        <a:ext cx="4903379" cy="14938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7T11:28:47.12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k-nS_sys8I&amp;feature=share" TargetMode="External"/><Relationship Id="rId2" Type="http://schemas.openxmlformats.org/officeDocument/2006/relationships/hyperlink" Target="https://www.youtube.com/watch?v=6yIALo5H9XQ" TargetMode="External"/><Relationship Id="rId1" Type="http://schemas.openxmlformats.org/officeDocument/2006/relationships/slideLayout" Target="../slideLayouts/slideLayout2.xml"/><Relationship Id="rId5" Type="http://schemas.openxmlformats.org/officeDocument/2006/relationships/hyperlink" Target="https://www.youtube.com/watch?v=nTO8YtSA2jM&amp;feature=share" TargetMode="External"/><Relationship Id="rId4" Type="http://schemas.openxmlformats.org/officeDocument/2006/relationships/hyperlink" Target="https://www.youtube.com/watch?v=UviWEJvz_V0&amp;feature=shar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heguardian.com/commentisfree/video/2016/mar/30/were-being-forced-to-fix-our-own-mental-health-its-not-working-vide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xFB0tczJW_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ites.google.com/site/wattshealthandsocial/new-btec-level-3/unit-2/learning-aim-c---working-with-peopel-with-specific-needs-in-health-and-social-care/people-with-specific-needs" TargetMode="External"/><Relationship Id="rId2" Type="http://schemas.openxmlformats.org/officeDocument/2006/relationships/hyperlink" Target="https://www.youtube.com/watch?v=vSG6LGutkHo&amp;fs=1&amp;hl=en%5FGB"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858986" y="1464129"/>
            <a:ext cx="8213271" cy="216437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800" b="1" cap="all" dirty="0">
                <a:latin typeface="+mj-lt"/>
                <a:ea typeface="+mj-ea"/>
                <a:cs typeface="+mj-cs"/>
              </a:rPr>
              <a:t>Unit 2 – Part 1 </a:t>
            </a:r>
            <a:endParaRPr lang="en-US" sz="3800" cap="all" dirty="0">
              <a:latin typeface="+mj-lt"/>
              <a:ea typeface="+mj-ea"/>
              <a:cs typeface="+mj-cs"/>
            </a:endParaRPr>
          </a:p>
          <a:p>
            <a:pPr defTabSz="914400">
              <a:lnSpc>
                <a:spcPct val="90000"/>
              </a:lnSpc>
              <a:spcBef>
                <a:spcPct val="0"/>
              </a:spcBef>
              <a:spcAft>
                <a:spcPts val="600"/>
              </a:spcAft>
            </a:pPr>
            <a:r>
              <a:rPr lang="en-US" sz="3800" b="1" cap="all" dirty="0">
                <a:solidFill>
                  <a:srgbClr val="EE4C91"/>
                </a:solidFill>
                <a:latin typeface="+mj-lt"/>
                <a:ea typeface="+mj-ea"/>
                <a:cs typeface="+mj-cs"/>
              </a:rPr>
              <a:t>C1: People with specific needs</a:t>
            </a:r>
            <a:endParaRPr lang="en-US" sz="3800" b="1" i="0" cap="all" dirty="0">
              <a:solidFill>
                <a:srgbClr val="EE4C91"/>
              </a:solidFill>
              <a:effectLst/>
              <a:latin typeface="+mj-lt"/>
              <a:ea typeface="+mj-ea"/>
              <a:cs typeface="+mj-cs"/>
            </a:endParaRPr>
          </a:p>
        </p:txBody>
      </p:sp>
      <p:pic>
        <p:nvPicPr>
          <p:cNvPr id="3" name="Picture 6" descr="Specific Needs Health Social Care Assignment – Locus Help">
            <a:extLst>
              <a:ext uri="{FF2B5EF4-FFF2-40B4-BE49-F238E27FC236}">
                <a16:creationId xmlns:a16="http://schemas.microsoft.com/office/drawing/2014/main" id="{D0FD00A6-5667-4ECE-8989-CBFD0F6857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281" y="1762997"/>
            <a:ext cx="3242504" cy="21643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391489D-F09E-4B93-B65B-551143CEB3F9}"/>
                  </a:ext>
                </a:extLst>
              </p14:cNvPr>
              <p14:cNvContentPartPr/>
              <p14:nvPr/>
            </p14:nvContentPartPr>
            <p14:xfrm>
              <a:off x="1088331" y="973920"/>
              <a:ext cx="360" cy="360"/>
            </p14:xfrm>
          </p:contentPart>
        </mc:Choice>
        <mc:Fallback xmlns="">
          <p:pic>
            <p:nvPicPr>
              <p:cNvPr id="2" name="Ink 1">
                <a:extLst>
                  <a:ext uri="{FF2B5EF4-FFF2-40B4-BE49-F238E27FC236}">
                    <a16:creationId xmlns:a16="http://schemas.microsoft.com/office/drawing/2014/main" id="{7391489D-F09E-4B93-B65B-551143CEB3F9}"/>
                  </a:ext>
                </a:extLst>
              </p:cNvPr>
              <p:cNvPicPr/>
              <p:nvPr/>
            </p:nvPicPr>
            <p:blipFill>
              <a:blip r:embed="rId4"/>
              <a:stretch>
                <a:fillRect/>
              </a:stretch>
            </p:blipFill>
            <p:spPr>
              <a:xfrm>
                <a:off x="1079331" y="964920"/>
                <a:ext cx="18000" cy="18000"/>
              </a:xfrm>
              <a:prstGeom prst="rect">
                <a:avLst/>
              </a:prstGeom>
            </p:spPr>
          </p:pic>
        </mc:Fallback>
      </mc:AlternateContent>
    </p:spTree>
    <p:extLst>
      <p:ext uri="{BB962C8B-B14F-4D97-AF65-F5344CB8AC3E}">
        <p14:creationId xmlns:p14="http://schemas.microsoft.com/office/powerpoint/2010/main" val="73658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AB87-DA21-44F8-81D0-3D64E0D559FA}"/>
              </a:ext>
            </a:extLst>
          </p:cNvPr>
          <p:cNvSpPr>
            <a:spLocks noGrp="1"/>
          </p:cNvSpPr>
          <p:nvPr>
            <p:ph type="title"/>
          </p:nvPr>
        </p:nvSpPr>
        <p:spPr/>
        <p:txBody>
          <a:bodyPr/>
          <a:lstStyle/>
          <a:p>
            <a:r>
              <a:rPr lang="en-GB" b="1" dirty="0"/>
              <a:t>Careers in nursing VIDEOS</a:t>
            </a:r>
            <a:r>
              <a:rPr lang="en-GB" dirty="0"/>
              <a:t>:</a:t>
            </a:r>
          </a:p>
        </p:txBody>
      </p:sp>
      <p:sp>
        <p:nvSpPr>
          <p:cNvPr id="3" name="Content Placeholder 2">
            <a:extLst>
              <a:ext uri="{FF2B5EF4-FFF2-40B4-BE49-F238E27FC236}">
                <a16:creationId xmlns:a16="http://schemas.microsoft.com/office/drawing/2014/main" id="{133EBF58-B190-4558-B41F-3B7338F5E9FC}"/>
              </a:ext>
            </a:extLst>
          </p:cNvPr>
          <p:cNvSpPr>
            <a:spLocks noGrp="1"/>
          </p:cNvSpPr>
          <p:nvPr>
            <p:ph idx="1"/>
          </p:nvPr>
        </p:nvSpPr>
        <p:spPr>
          <a:xfrm>
            <a:off x="685799" y="2194560"/>
            <a:ext cx="11310257" cy="4024125"/>
          </a:xfrm>
        </p:spPr>
        <p:txBody>
          <a:bodyPr>
            <a:normAutofit/>
          </a:bodyPr>
          <a:lstStyle/>
          <a:p>
            <a:pPr marL="0" indent="0">
              <a:buNone/>
            </a:pPr>
            <a:r>
              <a:rPr lang="en-GB" sz="2400" b="1" dirty="0">
                <a:solidFill>
                  <a:schemeClr val="accent3">
                    <a:lumMod val="60000"/>
                    <a:lumOff val="40000"/>
                  </a:schemeClr>
                </a:solidFill>
              </a:rPr>
              <a:t>Watch these videos, then discuss why it is important that we have nurses?</a:t>
            </a:r>
          </a:p>
          <a:p>
            <a:r>
              <a:rPr lang="en-GB" dirty="0">
                <a:hlinkClick r:id="rId2"/>
              </a:rPr>
              <a:t>https://mental health Nurse</a:t>
            </a:r>
            <a:r>
              <a:rPr lang="en-GB" dirty="0"/>
              <a:t> </a:t>
            </a:r>
          </a:p>
          <a:p>
            <a:pPr marL="0" indent="0">
              <a:buNone/>
            </a:pPr>
            <a:endParaRPr lang="en-GB" dirty="0"/>
          </a:p>
          <a:p>
            <a:r>
              <a:rPr lang="en-GB" dirty="0">
                <a:hlinkClick r:id="rId3"/>
              </a:rPr>
              <a:t>https://www.youtube.com/watch?v=yk-nS_sys8I&amp;feature=share</a:t>
            </a:r>
            <a:endParaRPr lang="en-GB" dirty="0"/>
          </a:p>
          <a:p>
            <a:endParaRPr lang="en-GB" dirty="0"/>
          </a:p>
          <a:p>
            <a:r>
              <a:rPr lang="en-GB" dirty="0">
                <a:hlinkClick r:id="rId4"/>
              </a:rPr>
              <a:t>https://www.youtube.com/watch?v=UviWEJvz_V0&amp;feature=share</a:t>
            </a:r>
            <a:endParaRPr lang="en-GB" dirty="0"/>
          </a:p>
          <a:p>
            <a:endParaRPr lang="en-GB" dirty="0"/>
          </a:p>
          <a:p>
            <a:endParaRPr lang="en-GB" dirty="0"/>
          </a:p>
          <a:p>
            <a:r>
              <a:rPr lang="en-GB" dirty="0">
                <a:hlinkClick r:id="rId5"/>
              </a:rPr>
              <a:t>https://www.youtube.com/watch?v=nTO8YtSA2jM&amp;feature=share</a:t>
            </a:r>
            <a:endParaRPr lang="en-GB" dirty="0"/>
          </a:p>
          <a:p>
            <a:pPr marL="0" indent="0">
              <a:buNone/>
            </a:pP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294601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3522-8678-40CA-99F8-0E663EBD5E8E}"/>
              </a:ext>
            </a:extLst>
          </p:cNvPr>
          <p:cNvSpPr>
            <a:spLocks noGrp="1"/>
          </p:cNvSpPr>
          <p:nvPr>
            <p:ph type="title"/>
          </p:nvPr>
        </p:nvSpPr>
        <p:spPr>
          <a:xfrm>
            <a:off x="2895600" y="764373"/>
            <a:ext cx="8610600" cy="1293028"/>
          </a:xfrm>
        </p:spPr>
        <p:txBody>
          <a:bodyPr>
            <a:normAutofit/>
          </a:bodyPr>
          <a:lstStyle/>
          <a:p>
            <a:r>
              <a:rPr lang="en-GB" b="1" dirty="0"/>
              <a:t>THE ROLE OF THE NURSE:</a:t>
            </a:r>
          </a:p>
        </p:txBody>
      </p:sp>
      <p:pic>
        <p:nvPicPr>
          <p:cNvPr id="4" name="Picture 2" descr="Top 10 Healthcare Systems | Top 10 | Healthcare Global">
            <a:extLst>
              <a:ext uri="{FF2B5EF4-FFF2-40B4-BE49-F238E27FC236}">
                <a16:creationId xmlns:a16="http://schemas.microsoft.com/office/drawing/2014/main" id="{30B9A1A8-7D14-4AF4-BFDD-D0405FE01A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99" r="7295"/>
          <a:stretch/>
        </p:blipFill>
        <p:spPr bwMode="auto">
          <a:xfrm>
            <a:off x="6858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26631B1-9C94-478C-91A0-3B1858E0152F}"/>
              </a:ext>
            </a:extLst>
          </p:cNvPr>
          <p:cNvSpPr>
            <a:spLocks noGrp="1"/>
          </p:cNvSpPr>
          <p:nvPr>
            <p:ph idx="1"/>
          </p:nvPr>
        </p:nvSpPr>
        <p:spPr>
          <a:xfrm>
            <a:off x="5689600" y="2194560"/>
            <a:ext cx="5816600" cy="4024125"/>
          </a:xfrm>
        </p:spPr>
        <p:txBody>
          <a:bodyPr>
            <a:normAutofit/>
          </a:bodyPr>
          <a:lstStyle/>
          <a:p>
            <a:pPr marL="0" indent="0">
              <a:buNone/>
            </a:pPr>
            <a:r>
              <a:rPr lang="en-GB" sz="2000" b="1" dirty="0"/>
              <a:t>Nurses have many different roles within health and social care: </a:t>
            </a:r>
            <a:endParaRPr lang="en-GB" sz="2000" dirty="0"/>
          </a:p>
          <a:p>
            <a:pPr>
              <a:buFont typeface="Wingdings" panose="05000000000000000000" pitchFamily="2" charset="2"/>
              <a:buChar char="ü"/>
            </a:pPr>
            <a:r>
              <a:rPr lang="en-GB" sz="2000" dirty="0"/>
              <a:t>Caregiver and comforter</a:t>
            </a:r>
          </a:p>
          <a:p>
            <a:pPr>
              <a:buFont typeface="Wingdings" panose="05000000000000000000" pitchFamily="2" charset="2"/>
              <a:buChar char="ü"/>
            </a:pPr>
            <a:r>
              <a:rPr lang="en-GB" sz="2000" dirty="0"/>
              <a:t>Ethical decision maker</a:t>
            </a:r>
          </a:p>
          <a:p>
            <a:pPr>
              <a:buFont typeface="Wingdings" panose="05000000000000000000" pitchFamily="2" charset="2"/>
              <a:buChar char="ü"/>
            </a:pPr>
            <a:r>
              <a:rPr lang="en-GB" sz="2000" dirty="0"/>
              <a:t>Protector</a:t>
            </a:r>
          </a:p>
          <a:p>
            <a:pPr>
              <a:buFont typeface="Wingdings" panose="05000000000000000000" pitchFamily="2" charset="2"/>
              <a:buChar char="ü"/>
            </a:pPr>
            <a:r>
              <a:rPr lang="en-GB" sz="2000" dirty="0"/>
              <a:t>Advocate</a:t>
            </a:r>
          </a:p>
          <a:p>
            <a:pPr>
              <a:buFont typeface="Wingdings" panose="05000000000000000000" pitchFamily="2" charset="2"/>
              <a:buChar char="ü"/>
            </a:pPr>
            <a:r>
              <a:rPr lang="en-GB" sz="2000" dirty="0"/>
              <a:t>Case manager</a:t>
            </a:r>
          </a:p>
          <a:p>
            <a:pPr>
              <a:buFont typeface="Wingdings" panose="05000000000000000000" pitchFamily="2" charset="2"/>
              <a:buChar char="ü"/>
            </a:pPr>
            <a:r>
              <a:rPr lang="en-GB" sz="2000" dirty="0"/>
              <a:t>Communicator</a:t>
            </a:r>
          </a:p>
          <a:p>
            <a:pPr>
              <a:buFont typeface="Wingdings" panose="05000000000000000000" pitchFamily="2" charset="2"/>
              <a:buChar char="ü"/>
            </a:pPr>
            <a:r>
              <a:rPr lang="en-GB" sz="2000" dirty="0"/>
              <a:t>Teacher</a:t>
            </a:r>
          </a:p>
          <a:p>
            <a:pPr>
              <a:buFont typeface="Wingdings" panose="05000000000000000000" pitchFamily="2" charset="2"/>
              <a:buChar char="ü"/>
            </a:pPr>
            <a:r>
              <a:rPr lang="en-GB" sz="2000" dirty="0"/>
              <a:t>Leader</a:t>
            </a:r>
          </a:p>
        </p:txBody>
      </p:sp>
    </p:spTree>
    <p:extLst>
      <p:ext uri="{BB962C8B-B14F-4D97-AF65-F5344CB8AC3E}">
        <p14:creationId xmlns:p14="http://schemas.microsoft.com/office/powerpoint/2010/main" val="248745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b="1" dirty="0"/>
              <a:t>Skills and qualities</a:t>
            </a:r>
          </a:p>
        </p:txBody>
      </p:sp>
      <p:sp>
        <p:nvSpPr>
          <p:cNvPr id="3" name="Content Placeholder 2"/>
          <p:cNvSpPr>
            <a:spLocks noGrp="1"/>
          </p:cNvSpPr>
          <p:nvPr>
            <p:ph idx="1"/>
          </p:nvPr>
        </p:nvSpPr>
        <p:spPr>
          <a:xfrm>
            <a:off x="4063160" y="1378425"/>
            <a:ext cx="6964231" cy="4662938"/>
          </a:xfrm>
        </p:spPr>
        <p:txBody>
          <a:bodyPr>
            <a:normAutofit/>
          </a:bodyPr>
          <a:lstStyle/>
          <a:p>
            <a:r>
              <a:rPr lang="en-GB" sz="2400" dirty="0"/>
              <a:t>All health, social care and early years professionals need particular skills and qualities to assist them to do their jobs. Without these skills and qualities individuals may not receive the care and attention that they require. </a:t>
            </a:r>
          </a:p>
          <a:p>
            <a:endParaRPr lang="en-GB" sz="2400" dirty="0"/>
          </a:p>
          <a:p>
            <a:r>
              <a:rPr lang="en-GB" sz="2400" dirty="0"/>
              <a:t>Identify the skills and qualities needed by nurses to carry out their day-to-day work</a:t>
            </a:r>
          </a:p>
          <a:p>
            <a:r>
              <a:rPr lang="en-GB" sz="2400" dirty="0"/>
              <a:t>Think about PIES skills…</a:t>
            </a:r>
          </a:p>
          <a:p>
            <a:r>
              <a:rPr lang="en-GB" sz="2400" dirty="0"/>
              <a:t>What would you want a nurse to be like?</a:t>
            </a:r>
          </a:p>
        </p:txBody>
      </p:sp>
      <p:pic>
        <p:nvPicPr>
          <p:cNvPr id="1026" name="Picture 2" descr="National Nurses Week 2019: Nurses leading change in digital health  solutions - Microsoft Industry Blogs">
            <a:extLst>
              <a:ext uri="{FF2B5EF4-FFF2-40B4-BE49-F238E27FC236}">
                <a16:creationId xmlns:a16="http://schemas.microsoft.com/office/drawing/2014/main" id="{0B189929-CA2C-4B3E-9897-8CD11FB528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77" r="17823"/>
          <a:stretch/>
        </p:blipFill>
        <p:spPr bwMode="auto">
          <a:xfrm>
            <a:off x="677334" y="2159331"/>
            <a:ext cx="3144597"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5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81" y="1382486"/>
            <a:ext cx="3547581" cy="4093028"/>
          </a:xfrm>
        </p:spPr>
        <p:txBody>
          <a:bodyPr anchor="ctr">
            <a:normAutofit/>
          </a:bodyPr>
          <a:lstStyle/>
          <a:p>
            <a:r>
              <a:rPr lang="en-GB" sz="4400"/>
              <a:t>How do you become a nurse?</a:t>
            </a:r>
          </a:p>
        </p:txBody>
      </p:sp>
      <p:graphicFrame>
        <p:nvGraphicFramePr>
          <p:cNvPr id="5" name="Content Placeholder 2">
            <a:extLst>
              <a:ext uri="{FF2B5EF4-FFF2-40B4-BE49-F238E27FC236}">
                <a16:creationId xmlns:a16="http://schemas.microsoft.com/office/drawing/2014/main" id="{FDD710C1-AAAE-4D58-8378-3B06D5D45F87}"/>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39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4335" y="2060813"/>
            <a:ext cx="5616327" cy="3324676"/>
          </a:xfrm>
        </p:spPr>
        <p:txBody>
          <a:bodyPr vert="horz" lIns="91440" tIns="45720" rIns="91440" bIns="45720" rtlCol="0" anchor="t">
            <a:normAutofit/>
          </a:bodyPr>
          <a:lstStyle/>
          <a:p>
            <a:pPr marL="0" indent="0">
              <a:lnSpc>
                <a:spcPct val="90000"/>
              </a:lnSpc>
              <a:buNone/>
            </a:pPr>
            <a:r>
              <a:rPr lang="en-US" sz="2400" b="1" dirty="0">
                <a:solidFill>
                  <a:schemeClr val="accent3">
                    <a:lumMod val="60000"/>
                    <a:lumOff val="40000"/>
                  </a:schemeClr>
                </a:solidFill>
              </a:rPr>
              <a:t>Question: </a:t>
            </a:r>
            <a:r>
              <a:rPr lang="en-US" sz="2400" dirty="0">
                <a:solidFill>
                  <a:schemeClr val="accent3">
                    <a:lumMod val="60000"/>
                    <a:lumOff val="40000"/>
                  </a:schemeClr>
                </a:solidFill>
              </a:rPr>
              <a:t>If you were thinking about becoming a nurse, what specialism would you choose and why?</a:t>
            </a:r>
          </a:p>
        </p:txBody>
      </p:sp>
      <p:pic>
        <p:nvPicPr>
          <p:cNvPr id="2050" name="Picture 2" descr="Top 10 Healthcare Systems | Top 10 | Healthcare Global">
            <a:extLst>
              <a:ext uri="{FF2B5EF4-FFF2-40B4-BE49-F238E27FC236}">
                <a16:creationId xmlns:a16="http://schemas.microsoft.com/office/drawing/2014/main" id="{8A58A458-F644-4D6E-B9D9-04AB421383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4" y="2180037"/>
            <a:ext cx="3765692" cy="250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51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a:normAutofit fontScale="90000"/>
          </a:bodyPr>
          <a:lstStyle/>
          <a:p>
            <a:r>
              <a:rPr lang="en-GB" sz="3600" b="1" dirty="0"/>
              <a:t>Service Users:</a:t>
            </a:r>
            <a:br>
              <a:rPr lang="en-GB" sz="2800" dirty="0"/>
            </a:br>
            <a:br>
              <a:rPr lang="en-GB" sz="2800" dirty="0"/>
            </a:br>
            <a:endParaRPr lang="en-GB" sz="2800" dirty="0"/>
          </a:p>
        </p:txBody>
      </p:sp>
      <p:pic>
        <p:nvPicPr>
          <p:cNvPr id="5122" name="Picture 2" descr="We are a 24 7 residential health and social care agency in Cardiff">
            <a:extLst>
              <a:ext uri="{FF2B5EF4-FFF2-40B4-BE49-F238E27FC236}">
                <a16:creationId xmlns:a16="http://schemas.microsoft.com/office/drawing/2014/main" id="{4B1156C6-84C6-44C8-ACC0-BA07F2D57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7" r="1887"/>
          <a:stretch/>
        </p:blipFill>
        <p:spPr bwMode="auto">
          <a:xfrm>
            <a:off x="6858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46056" y="1416937"/>
            <a:ext cx="6344557" cy="4766149"/>
          </a:xfrm>
        </p:spPr>
        <p:txBody>
          <a:bodyPr>
            <a:normAutofit/>
          </a:bodyPr>
          <a:lstStyle/>
          <a:p>
            <a:pPr marL="0" indent="0">
              <a:buNone/>
            </a:pPr>
            <a:r>
              <a:rPr lang="en-GB" sz="2000" dirty="0"/>
              <a:t>The people you will be working with are referred to as </a:t>
            </a:r>
            <a:r>
              <a:rPr lang="en-GB" sz="2000" b="1" i="1" dirty="0"/>
              <a:t>service users</a:t>
            </a:r>
            <a:r>
              <a:rPr lang="en-GB" sz="2000" dirty="0"/>
              <a:t> and they will have a variety of specific needs.</a:t>
            </a:r>
            <a:br>
              <a:rPr lang="en-GB" sz="2000" dirty="0"/>
            </a:br>
            <a:endParaRPr lang="en-GB" sz="2000" dirty="0"/>
          </a:p>
          <a:p>
            <a:pPr marL="0" indent="0">
              <a:buNone/>
            </a:pPr>
            <a:endParaRPr lang="en-GB" sz="2000" dirty="0"/>
          </a:p>
          <a:p>
            <a:pPr marL="0" indent="0">
              <a:buNone/>
            </a:pPr>
            <a:r>
              <a:rPr lang="en-GB" sz="2400" b="1" dirty="0">
                <a:solidFill>
                  <a:schemeClr val="accent3">
                    <a:lumMod val="60000"/>
                    <a:lumOff val="40000"/>
                  </a:schemeClr>
                </a:solidFill>
              </a:rPr>
              <a:t>Question: </a:t>
            </a:r>
            <a:r>
              <a:rPr lang="en-GB" sz="2400" dirty="0">
                <a:solidFill>
                  <a:schemeClr val="accent3">
                    <a:lumMod val="60000"/>
                    <a:lumOff val="40000"/>
                  </a:schemeClr>
                </a:solidFill>
              </a:rPr>
              <a:t>Identify what some of their specific needs might be, so that you can begin to determine how you can best support them?</a:t>
            </a:r>
          </a:p>
          <a:p>
            <a:pPr marL="0" indent="0">
              <a:buNone/>
            </a:pPr>
            <a:endParaRPr lang="en-GB" sz="2000" dirty="0"/>
          </a:p>
          <a:p>
            <a:pPr marL="0" indent="0">
              <a:buNone/>
            </a:pPr>
            <a:r>
              <a:rPr lang="en-GB" sz="2000" dirty="0"/>
              <a:t>There are a range of service user groups that professionals in health and social care work with.</a:t>
            </a:r>
          </a:p>
          <a:p>
            <a:pPr marL="0" indent="0">
              <a:buNone/>
            </a:pPr>
            <a:endParaRPr lang="en-GB" sz="1200" dirty="0"/>
          </a:p>
        </p:txBody>
      </p:sp>
    </p:spTree>
    <p:extLst>
      <p:ext uri="{BB962C8B-B14F-4D97-AF65-F5344CB8AC3E}">
        <p14:creationId xmlns:p14="http://schemas.microsoft.com/office/powerpoint/2010/main" val="3610686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a:normAutofit/>
          </a:bodyPr>
          <a:lstStyle/>
          <a:p>
            <a:r>
              <a:rPr lang="en-GB" sz="2800" b="1"/>
              <a:t>Service Users:</a:t>
            </a:r>
            <a:br>
              <a:rPr lang="en-GB" sz="2800"/>
            </a:br>
            <a:br>
              <a:rPr lang="en-GB" sz="2800"/>
            </a:br>
            <a:endParaRPr lang="en-GB" sz="2800"/>
          </a:p>
        </p:txBody>
      </p:sp>
      <p:sp>
        <p:nvSpPr>
          <p:cNvPr id="3" name="Content Placeholder 2"/>
          <p:cNvSpPr>
            <a:spLocks noGrp="1"/>
          </p:cNvSpPr>
          <p:nvPr>
            <p:ph idx="1"/>
          </p:nvPr>
        </p:nvSpPr>
        <p:spPr>
          <a:xfrm>
            <a:off x="152401" y="1552302"/>
            <a:ext cx="6689270" cy="4304211"/>
          </a:xfrm>
        </p:spPr>
        <p:txBody>
          <a:bodyPr>
            <a:normAutofit/>
          </a:bodyPr>
          <a:lstStyle/>
          <a:p>
            <a:pPr marL="0" indent="0">
              <a:buNone/>
            </a:pPr>
            <a:r>
              <a:rPr lang="en-GB" sz="2000" dirty="0"/>
              <a:t>There are a range of service user groups that professionals in health and social care work with.</a:t>
            </a:r>
          </a:p>
          <a:p>
            <a:pPr marL="0" indent="0">
              <a:buNone/>
            </a:pPr>
            <a:r>
              <a:rPr lang="en-GB" sz="2000" b="1" dirty="0">
                <a:solidFill>
                  <a:srgbClr val="EE4C91"/>
                </a:solidFill>
              </a:rPr>
              <a:t>Team Task: </a:t>
            </a:r>
          </a:p>
          <a:p>
            <a:pPr marL="0" indent="0">
              <a:buNone/>
            </a:pPr>
            <a:r>
              <a:rPr lang="en-GB" sz="2000" dirty="0"/>
              <a:t>In your role as nurse identify </a:t>
            </a:r>
            <a:r>
              <a:rPr lang="en-GB" sz="2000" b="1" dirty="0"/>
              <a:t>2 needs </a:t>
            </a:r>
            <a:r>
              <a:rPr lang="en-GB" sz="2000" dirty="0"/>
              <a:t>for each of these three individuals and how you could support them:</a:t>
            </a:r>
          </a:p>
          <a:p>
            <a:r>
              <a:rPr lang="en-GB" sz="2000" dirty="0"/>
              <a:t>A child of 5 with a hearing impairment and diabetes</a:t>
            </a:r>
          </a:p>
          <a:p>
            <a:r>
              <a:rPr lang="en-GB" sz="2000" dirty="0"/>
              <a:t>A 35 year old man who had a car accident and has suffered paralysis as a result of a brain injury</a:t>
            </a:r>
          </a:p>
          <a:p>
            <a:r>
              <a:rPr lang="en-GB" sz="2000" dirty="0"/>
              <a:t>An elderly lady aged 79 years old with early signs of dementia</a:t>
            </a:r>
          </a:p>
          <a:p>
            <a:pPr marL="0" indent="0">
              <a:buNone/>
            </a:pPr>
            <a:endParaRPr lang="en-GB" sz="1700" dirty="0"/>
          </a:p>
          <a:p>
            <a:pPr marL="0" indent="0">
              <a:buNone/>
            </a:pPr>
            <a:endParaRPr lang="en-GB" sz="1700" dirty="0"/>
          </a:p>
        </p:txBody>
      </p:sp>
      <p:pic>
        <p:nvPicPr>
          <p:cNvPr id="10" name="Picture 4" descr="Palliative Care for Children | NYU Langone Health">
            <a:extLst>
              <a:ext uri="{FF2B5EF4-FFF2-40B4-BE49-F238E27FC236}">
                <a16:creationId xmlns:a16="http://schemas.microsoft.com/office/drawing/2014/main" id="{E083E04F-6A6E-4547-A3E1-7C73B3D24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5000" y="2940686"/>
            <a:ext cx="4521200" cy="253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9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endParaRPr lang="en-GB" dirty="0"/>
          </a:p>
        </p:txBody>
      </p:sp>
      <p:sp>
        <p:nvSpPr>
          <p:cNvPr id="3" name="Content Placeholder 2"/>
          <p:cNvSpPr>
            <a:spLocks noGrp="1"/>
          </p:cNvSpPr>
          <p:nvPr>
            <p:ph idx="1"/>
          </p:nvPr>
        </p:nvSpPr>
        <p:spPr>
          <a:xfrm>
            <a:off x="685800" y="2158638"/>
            <a:ext cx="10820400" cy="4024125"/>
          </a:xfrm>
        </p:spPr>
        <p:txBody>
          <a:bodyPr>
            <a:normAutofit lnSpcReduction="10000"/>
          </a:bodyPr>
          <a:lstStyle/>
          <a:p>
            <a:pPr marL="0" indent="0">
              <a:buNone/>
            </a:pPr>
            <a:br>
              <a:rPr lang="en-GB" dirty="0"/>
            </a:br>
            <a:endParaRPr lang="en-GB" dirty="0"/>
          </a:p>
          <a:p>
            <a:pPr marL="0" indent="0">
              <a:buNone/>
            </a:pPr>
            <a:r>
              <a:rPr lang="en-GB" b="1" dirty="0"/>
              <a:t>Can you name the </a:t>
            </a:r>
            <a:r>
              <a:rPr lang="en-GB" b="1" dirty="0">
                <a:solidFill>
                  <a:srgbClr val="EE4C91"/>
                </a:solidFill>
              </a:rPr>
              <a:t>5 main ‘groups’ of people </a:t>
            </a:r>
            <a:r>
              <a:rPr lang="en-GB" b="1" dirty="0"/>
              <a:t>with specific needs that you will meet whilst you are at your placement? </a:t>
            </a:r>
          </a:p>
          <a:p>
            <a:pPr marL="0" indent="0">
              <a:buNone/>
            </a:pPr>
            <a:endParaRPr lang="en-GB" dirty="0"/>
          </a:p>
          <a:p>
            <a:pPr marL="0" indent="0">
              <a:buNone/>
            </a:pPr>
            <a:r>
              <a:rPr lang="en-GB" dirty="0"/>
              <a:t>1.</a:t>
            </a:r>
          </a:p>
          <a:p>
            <a:pPr marL="0" indent="0">
              <a:buNone/>
            </a:pPr>
            <a:r>
              <a:rPr lang="en-GB" dirty="0"/>
              <a:t>2.</a:t>
            </a:r>
          </a:p>
          <a:p>
            <a:pPr marL="0" indent="0">
              <a:buNone/>
            </a:pPr>
            <a:r>
              <a:rPr lang="en-GB" dirty="0"/>
              <a:t>3.</a:t>
            </a:r>
          </a:p>
          <a:p>
            <a:pPr marL="0" indent="0">
              <a:buNone/>
            </a:pPr>
            <a:r>
              <a:rPr lang="en-GB" dirty="0"/>
              <a:t>4.</a:t>
            </a:r>
          </a:p>
          <a:p>
            <a:pPr marL="0" indent="0">
              <a:buNone/>
            </a:pPr>
            <a:r>
              <a:rPr lang="en-GB" dirty="0"/>
              <a:t>5.</a:t>
            </a:r>
            <a:br>
              <a:rPr lang="en-GB" dirty="0"/>
            </a:br>
            <a:endParaRPr lang="en-GB" dirty="0"/>
          </a:p>
        </p:txBody>
      </p:sp>
      <p:sp>
        <p:nvSpPr>
          <p:cNvPr id="4" name="Title 1">
            <a:extLst>
              <a:ext uri="{FF2B5EF4-FFF2-40B4-BE49-F238E27FC236}">
                <a16:creationId xmlns:a16="http://schemas.microsoft.com/office/drawing/2014/main" id="{932422DF-E3C1-420D-8140-8BFE44488B7D}"/>
              </a:ext>
            </a:extLst>
          </p:cNvPr>
          <p:cNvSpPr txBox="1">
            <a:spLocks/>
          </p:cNvSpPr>
          <p:nvPr/>
        </p:nvSpPr>
        <p:spPr>
          <a:xfrm>
            <a:off x="1251857" y="916773"/>
            <a:ext cx="10406743" cy="1293028"/>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GB" sz="3600" b="1" dirty="0"/>
              <a:t>5 Groups of people with specific needs are:</a:t>
            </a:r>
            <a:br>
              <a:rPr lang="en-GB" sz="2800" dirty="0"/>
            </a:br>
            <a:endParaRPr lang="en-GB" sz="2800" dirty="0"/>
          </a:p>
        </p:txBody>
      </p:sp>
    </p:spTree>
    <p:extLst>
      <p:ext uri="{BB962C8B-B14F-4D97-AF65-F5344CB8AC3E}">
        <p14:creationId xmlns:p14="http://schemas.microsoft.com/office/powerpoint/2010/main" val="325606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a:normAutofit/>
          </a:bodyPr>
          <a:lstStyle/>
          <a:p>
            <a:br>
              <a:rPr lang="en-GB" sz="2800"/>
            </a:br>
            <a:br>
              <a:rPr lang="en-GB" sz="2800"/>
            </a:br>
            <a:endParaRPr lang="en-GB" sz="2800"/>
          </a:p>
        </p:txBody>
      </p:sp>
      <p:pic>
        <p:nvPicPr>
          <p:cNvPr id="1026" name="Picture 2" descr="The NHS and care workers who have died during the coronavirus pandemic |  Express &amp; Star">
            <a:extLst>
              <a:ext uri="{FF2B5EF4-FFF2-40B4-BE49-F238E27FC236}">
                <a16:creationId xmlns:a16="http://schemas.microsoft.com/office/drawing/2014/main" id="{832E7AB5-25DF-43A2-89E7-6FD091AF43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5" r="-1" b="-1"/>
          <a:stretch/>
        </p:blipFill>
        <p:spPr bwMode="auto">
          <a:xfrm>
            <a:off x="397328" y="2057401"/>
            <a:ext cx="3947865" cy="29783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04442" y="1242060"/>
            <a:ext cx="7090229" cy="4024125"/>
          </a:xfrm>
        </p:spPr>
        <p:txBody>
          <a:bodyPr>
            <a:normAutofit/>
          </a:bodyPr>
          <a:lstStyle/>
          <a:p>
            <a:pPr marL="0" indent="0">
              <a:buNone/>
            </a:pPr>
            <a:br>
              <a:rPr lang="en-GB" dirty="0"/>
            </a:br>
            <a:endParaRPr lang="en-GB" dirty="0"/>
          </a:p>
          <a:p>
            <a:pPr marL="0" indent="0">
              <a:buNone/>
            </a:pPr>
            <a:r>
              <a:rPr lang="en-GB" b="1" dirty="0"/>
              <a:t>The 5 main ‘groups’ of people with specific needs are: </a:t>
            </a:r>
            <a:endParaRPr lang="en-GB" dirty="0"/>
          </a:p>
          <a:p>
            <a:pPr marL="0" indent="0">
              <a:buNone/>
            </a:pPr>
            <a:r>
              <a:rPr lang="en-GB" dirty="0"/>
              <a:t>1. Physical and Mental Ill Health</a:t>
            </a:r>
          </a:p>
          <a:p>
            <a:pPr marL="0" indent="0">
              <a:buNone/>
            </a:pPr>
            <a:r>
              <a:rPr lang="en-GB" dirty="0"/>
              <a:t>2. Learning Disability</a:t>
            </a:r>
          </a:p>
          <a:p>
            <a:pPr marL="0" indent="0">
              <a:buNone/>
            </a:pPr>
            <a:r>
              <a:rPr lang="en-GB" dirty="0"/>
              <a:t>3. Physical and sensory disabilities</a:t>
            </a:r>
          </a:p>
          <a:p>
            <a:pPr marL="0" indent="0">
              <a:buNone/>
            </a:pPr>
            <a:r>
              <a:rPr lang="en-GB" dirty="0"/>
              <a:t>4. Early Years</a:t>
            </a:r>
          </a:p>
          <a:p>
            <a:pPr marL="0" indent="0">
              <a:buNone/>
            </a:pPr>
            <a:r>
              <a:rPr lang="en-GB" dirty="0"/>
              <a:t>5. Later adulthood</a:t>
            </a:r>
            <a:br>
              <a:rPr lang="en-GB" dirty="0"/>
            </a:br>
            <a:endParaRPr lang="en-GB" dirty="0"/>
          </a:p>
        </p:txBody>
      </p:sp>
    </p:spTree>
    <p:extLst>
      <p:ext uri="{BB962C8B-B14F-4D97-AF65-F5344CB8AC3E}">
        <p14:creationId xmlns:p14="http://schemas.microsoft.com/office/powerpoint/2010/main" val="272622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729" y="546659"/>
            <a:ext cx="8610600" cy="1293028"/>
          </a:xfrm>
        </p:spPr>
        <p:txBody>
          <a:bodyPr>
            <a:normAutofit fontScale="90000"/>
          </a:bodyPr>
          <a:lstStyle/>
          <a:p>
            <a:br>
              <a:rPr lang="en-GB" dirty="0"/>
            </a:br>
            <a:r>
              <a:rPr lang="en-GB" dirty="0"/>
              <a:t>1. </a:t>
            </a:r>
            <a:r>
              <a:rPr lang="en-GB" b="1" dirty="0"/>
              <a:t>Physical and mental ill health:</a:t>
            </a:r>
            <a:br>
              <a:rPr lang="en-GB" dirty="0"/>
            </a:br>
            <a:br>
              <a:rPr lang="en-GB" dirty="0"/>
            </a:br>
            <a:endParaRPr lang="en-GB" dirty="0"/>
          </a:p>
        </p:txBody>
      </p:sp>
      <p:sp>
        <p:nvSpPr>
          <p:cNvPr id="3" name="Content Placeholder 2"/>
          <p:cNvSpPr>
            <a:spLocks noGrp="1"/>
          </p:cNvSpPr>
          <p:nvPr>
            <p:ph idx="1"/>
          </p:nvPr>
        </p:nvSpPr>
        <p:spPr>
          <a:xfrm>
            <a:off x="783770" y="1323702"/>
            <a:ext cx="10820400" cy="5077098"/>
          </a:xfrm>
        </p:spPr>
        <p:txBody>
          <a:bodyPr>
            <a:normAutofit lnSpcReduction="10000"/>
          </a:bodyPr>
          <a:lstStyle/>
          <a:p>
            <a:pPr marL="0" indent="0">
              <a:buNone/>
            </a:pPr>
            <a:br>
              <a:rPr lang="en-GB" dirty="0"/>
            </a:br>
            <a:endParaRPr lang="en-GB" dirty="0"/>
          </a:p>
          <a:p>
            <a:pPr marL="0" indent="0">
              <a:buNone/>
            </a:pPr>
            <a:r>
              <a:rPr lang="en-GB" dirty="0"/>
              <a:t>When supporting people with physical and mental ill health, using a multi-disciplinary approach is usual practice.</a:t>
            </a:r>
          </a:p>
          <a:p>
            <a:r>
              <a:rPr lang="en-GB" dirty="0"/>
              <a:t>Care professionals aim to take a </a:t>
            </a:r>
            <a:r>
              <a:rPr lang="en-GB" b="1" dirty="0"/>
              <a:t>holistic</a:t>
            </a:r>
            <a:r>
              <a:rPr lang="en-GB" dirty="0"/>
              <a:t> approach to meet the needs of the whole person.</a:t>
            </a:r>
          </a:p>
          <a:p>
            <a:r>
              <a:rPr lang="en-GB" dirty="0"/>
              <a:t>People with mental health problems often have associated physical ill health.</a:t>
            </a:r>
          </a:p>
          <a:p>
            <a:pPr marL="0" indent="0">
              <a:buNone/>
            </a:pPr>
            <a:br>
              <a:rPr lang="en-GB" dirty="0"/>
            </a:br>
            <a:endParaRPr lang="en-GB" dirty="0"/>
          </a:p>
          <a:p>
            <a:r>
              <a:rPr lang="en-GB" b="1" dirty="0"/>
              <a:t>Watch this video called: </a:t>
            </a:r>
            <a:r>
              <a:rPr lang="en-GB" dirty="0"/>
              <a:t>We're being forced to fix our own mental health and it's not working</a:t>
            </a:r>
          </a:p>
          <a:p>
            <a:r>
              <a:rPr lang="en-GB" dirty="0">
                <a:hlinkClick r:id="rId2"/>
              </a:rPr>
              <a:t>http://www.theguardian.com/commentisfree/video/2016/mar/30/were-being-forced-to-fix-our-own-mental-health-its-not-working-video</a:t>
            </a:r>
            <a:endParaRPr lang="en-GB" dirty="0"/>
          </a:p>
          <a:p>
            <a:pPr marL="0" indent="0">
              <a:buNone/>
            </a:pPr>
            <a:endParaRPr lang="en-GB" sz="2600" dirty="0"/>
          </a:p>
          <a:p>
            <a:endParaRPr lang="en-GB" sz="2600" dirty="0"/>
          </a:p>
          <a:p>
            <a:endParaRPr lang="en-GB" dirty="0"/>
          </a:p>
        </p:txBody>
      </p:sp>
    </p:spTree>
    <p:extLst>
      <p:ext uri="{BB962C8B-B14F-4D97-AF65-F5344CB8AC3E}">
        <p14:creationId xmlns:p14="http://schemas.microsoft.com/office/powerpoint/2010/main" val="346730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A7C7-A6B2-48CA-88A1-84BB8BAD34FE}"/>
              </a:ext>
            </a:extLst>
          </p:cNvPr>
          <p:cNvSpPr>
            <a:spLocks noGrp="1"/>
          </p:cNvSpPr>
          <p:nvPr>
            <p:ph type="title"/>
          </p:nvPr>
        </p:nvSpPr>
        <p:spPr/>
        <p:txBody>
          <a:bodyPr/>
          <a:lstStyle/>
          <a:p>
            <a:r>
              <a:rPr lang="en-GB" b="1"/>
              <a:t>Learning Objectives:</a:t>
            </a:r>
            <a:endParaRPr lang="en-GB"/>
          </a:p>
        </p:txBody>
      </p:sp>
      <p:sp>
        <p:nvSpPr>
          <p:cNvPr id="3" name="Content Placeholder 2">
            <a:extLst>
              <a:ext uri="{FF2B5EF4-FFF2-40B4-BE49-F238E27FC236}">
                <a16:creationId xmlns:a16="http://schemas.microsoft.com/office/drawing/2014/main" id="{427F7D6E-A671-46D0-B5C2-BB63AB839FD8}"/>
              </a:ext>
            </a:extLst>
          </p:cNvPr>
          <p:cNvSpPr>
            <a:spLocks noGrp="1"/>
          </p:cNvSpPr>
          <p:nvPr>
            <p:ph idx="1"/>
          </p:nvPr>
        </p:nvSpPr>
        <p:spPr/>
        <p:txBody>
          <a:bodyPr/>
          <a:lstStyle/>
          <a:p>
            <a:pPr marL="0" indent="0">
              <a:buNone/>
            </a:pPr>
            <a:r>
              <a:rPr lang="en-GB" b="1" dirty="0"/>
              <a:t>By the end of this teaching block you will be able to:</a:t>
            </a:r>
          </a:p>
          <a:p>
            <a:pPr marL="0" indent="0">
              <a:buNone/>
            </a:pPr>
            <a:endParaRPr lang="en-GB" b="1" dirty="0"/>
          </a:p>
          <a:p>
            <a:r>
              <a:rPr lang="en-GB" dirty="0"/>
              <a:t>Understand the role and responsibilities of a Nurse</a:t>
            </a:r>
          </a:p>
          <a:p>
            <a:r>
              <a:rPr lang="en-GB" dirty="0"/>
              <a:t>Identify all 5 groups of people with specific needs.</a:t>
            </a:r>
          </a:p>
          <a:p>
            <a:r>
              <a:rPr lang="en-GB" dirty="0"/>
              <a:t>Describe the specific needs of service users </a:t>
            </a:r>
          </a:p>
          <a:p>
            <a:r>
              <a:rPr lang="en-GB" dirty="0"/>
              <a:t>Complete case studies to understand the holistic approach and implications in providing care for service users</a:t>
            </a:r>
          </a:p>
          <a:p>
            <a:r>
              <a:rPr lang="en-GB" dirty="0"/>
              <a:t>Assessment practice – exam tips and complete an exam question</a:t>
            </a:r>
          </a:p>
          <a:p>
            <a:pPr marL="0" indent="0">
              <a:buNone/>
            </a:pPr>
            <a:endParaRPr lang="en-GB" dirty="0"/>
          </a:p>
        </p:txBody>
      </p:sp>
    </p:spTree>
    <p:extLst>
      <p:ext uri="{BB962C8B-B14F-4D97-AF65-F5344CB8AC3E}">
        <p14:creationId xmlns:p14="http://schemas.microsoft.com/office/powerpoint/2010/main" val="346716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4373"/>
            <a:ext cx="9448800" cy="1293028"/>
          </a:xfrm>
        </p:spPr>
        <p:txBody>
          <a:bodyPr/>
          <a:lstStyle/>
          <a:p>
            <a:r>
              <a:rPr lang="en-GB" b="1" dirty="0">
                <a:solidFill>
                  <a:srgbClr val="EE4C91"/>
                </a:solidFill>
              </a:rPr>
              <a:t>THE Caption below the video link: </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a:t>We are a nation of people waiting for mental health treatment, says journalist Deborah Coughlin. </a:t>
            </a:r>
          </a:p>
          <a:p>
            <a:pPr marL="0" indent="0">
              <a:buNone/>
            </a:pPr>
            <a:r>
              <a:rPr lang="en-GB" sz="2000" dirty="0"/>
              <a:t>She spent years battling an agoraphobic panic disorder, while being repeatedly fobbed off and put on waiting lists by the NHS. With people self medicating, taking inappropriate antidepressants and attempting suicide, she argues, the health service needs the ability to help people properly</a:t>
            </a:r>
          </a:p>
          <a:p>
            <a:pPr marL="0" indent="0">
              <a:buNone/>
            </a:pPr>
            <a:endParaRPr lang="en-GB" sz="2000" b="1" dirty="0"/>
          </a:p>
          <a:p>
            <a:pPr marL="0" indent="0">
              <a:buNone/>
            </a:pPr>
            <a:r>
              <a:rPr lang="en-GB" sz="2000" b="1" dirty="0">
                <a:solidFill>
                  <a:srgbClr val="EE4C91"/>
                </a:solidFill>
              </a:rPr>
              <a:t>Induction Booklet Task: </a:t>
            </a:r>
          </a:p>
          <a:p>
            <a:pPr marL="0" indent="0">
              <a:buNone/>
            </a:pPr>
            <a:r>
              <a:rPr lang="en-GB" sz="2000" b="1" dirty="0"/>
              <a:t>Consider the above and then answer question 1 in your workbook </a:t>
            </a:r>
            <a:endParaRPr lang="en-GB" sz="2000" dirty="0"/>
          </a:p>
        </p:txBody>
      </p:sp>
    </p:spTree>
    <p:extLst>
      <p:ext uri="{BB962C8B-B14F-4D97-AF65-F5344CB8AC3E}">
        <p14:creationId xmlns:p14="http://schemas.microsoft.com/office/powerpoint/2010/main" val="3113521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2. Learning Disability:</a:t>
            </a:r>
            <a:br>
              <a:rPr lang="en-GB" dirty="0"/>
            </a:br>
            <a:br>
              <a:rPr lang="en-GB" dirty="0"/>
            </a:br>
            <a:endParaRPr lang="en-GB" dirty="0"/>
          </a:p>
        </p:txBody>
      </p:sp>
      <p:sp>
        <p:nvSpPr>
          <p:cNvPr id="3" name="Content Placeholder 2"/>
          <p:cNvSpPr>
            <a:spLocks noGrp="1"/>
          </p:cNvSpPr>
          <p:nvPr>
            <p:ph idx="1"/>
          </p:nvPr>
        </p:nvSpPr>
        <p:spPr>
          <a:xfrm>
            <a:off x="805543" y="1416937"/>
            <a:ext cx="10820400" cy="5299549"/>
          </a:xfrm>
        </p:spPr>
        <p:txBody>
          <a:bodyPr>
            <a:normAutofit lnSpcReduction="10000"/>
          </a:bodyPr>
          <a:lstStyle/>
          <a:p>
            <a:pPr marL="0" indent="0">
              <a:buNone/>
            </a:pPr>
            <a:r>
              <a:rPr lang="en-GB" dirty="0"/>
              <a:t>Research by The Foundation for People with Learning Difficulties has found that between</a:t>
            </a:r>
            <a:r>
              <a:rPr lang="en-GB" b="1" dirty="0"/>
              <a:t> 25-40% </a:t>
            </a:r>
            <a:r>
              <a:rPr lang="en-GB" dirty="0"/>
              <a:t>of people with learning difficulties also suffer from mental health problems.</a:t>
            </a:r>
            <a:br>
              <a:rPr lang="en-GB" dirty="0"/>
            </a:br>
            <a:endParaRPr lang="en-GB" dirty="0"/>
          </a:p>
          <a:p>
            <a:r>
              <a:rPr lang="en-GB" dirty="0"/>
              <a:t> ‘a reduced intellectual ability and difficulty with everyday activities… which affects someone for their whole life</a:t>
            </a:r>
            <a:br>
              <a:rPr lang="en-GB" dirty="0"/>
            </a:br>
            <a:endParaRPr lang="en-GB" dirty="0"/>
          </a:p>
          <a:p>
            <a:pPr marL="0" indent="0">
              <a:buNone/>
            </a:pPr>
            <a:r>
              <a:rPr lang="en-GB" sz="2400" b="1" dirty="0">
                <a:solidFill>
                  <a:srgbClr val="EE4C91"/>
                </a:solidFill>
              </a:rPr>
              <a:t>Induction Booklet Task: </a:t>
            </a:r>
          </a:p>
          <a:p>
            <a:pPr marL="0" indent="0">
              <a:buNone/>
            </a:pPr>
            <a:r>
              <a:rPr lang="en-GB" b="1" dirty="0"/>
              <a:t>Consider the above and then answer question 2 in your workbook </a:t>
            </a:r>
            <a:br>
              <a:rPr lang="en-GB" dirty="0"/>
            </a:br>
            <a:endParaRPr lang="en-GB" dirty="0"/>
          </a:p>
          <a:p>
            <a:pPr marL="0" indent="0">
              <a:buNone/>
            </a:pPr>
            <a:endParaRPr lang="en-GB" dirty="0"/>
          </a:p>
          <a:p>
            <a:r>
              <a:rPr lang="en-GB" b="1" dirty="0"/>
              <a:t>Watch this video: </a:t>
            </a:r>
            <a:r>
              <a:rPr lang="en-GB" dirty="0">
                <a:hlinkClick r:id="rId2"/>
              </a:rPr>
              <a:t>http://www.youtube.com/watch?v=xFB0tczJW_8</a:t>
            </a:r>
            <a:br>
              <a:rPr lang="en-GB" dirty="0"/>
            </a:br>
            <a:endParaRPr lang="en-GB" dirty="0"/>
          </a:p>
          <a:p>
            <a:pPr marL="0" indent="0">
              <a:buNone/>
            </a:pPr>
            <a:r>
              <a:rPr lang="en-GB" dirty="0"/>
              <a:t>Title of video: Working with people with learning disabilities- Camden Learning Disabilities Service</a:t>
            </a:r>
          </a:p>
          <a:p>
            <a:endParaRPr lang="en-GB" dirty="0"/>
          </a:p>
        </p:txBody>
      </p:sp>
    </p:spTree>
    <p:extLst>
      <p:ext uri="{BB962C8B-B14F-4D97-AF65-F5344CB8AC3E}">
        <p14:creationId xmlns:p14="http://schemas.microsoft.com/office/powerpoint/2010/main" val="9902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871" y="715388"/>
            <a:ext cx="9214757" cy="1293028"/>
          </a:xfrm>
        </p:spPr>
        <p:txBody>
          <a:bodyPr>
            <a:normAutofit fontScale="90000"/>
          </a:bodyPr>
          <a:lstStyle/>
          <a:p>
            <a:r>
              <a:rPr lang="en-GB" b="1" dirty="0"/>
              <a:t>3. Physical and Sensory Disabilities:</a:t>
            </a:r>
            <a:br>
              <a:rPr lang="en-GB" dirty="0"/>
            </a:br>
            <a:br>
              <a:rPr lang="en-GB" dirty="0"/>
            </a:br>
            <a:endParaRPr lang="en-GB" dirty="0"/>
          </a:p>
        </p:txBody>
      </p:sp>
      <p:sp>
        <p:nvSpPr>
          <p:cNvPr id="3" name="Content Placeholder 2"/>
          <p:cNvSpPr>
            <a:spLocks noGrp="1"/>
          </p:cNvSpPr>
          <p:nvPr>
            <p:ph idx="1"/>
          </p:nvPr>
        </p:nvSpPr>
        <p:spPr>
          <a:xfrm>
            <a:off x="615041" y="1361902"/>
            <a:ext cx="11038115" cy="4984469"/>
          </a:xfrm>
        </p:spPr>
        <p:txBody>
          <a:bodyPr>
            <a:normAutofit fontScale="85000" lnSpcReduction="20000"/>
          </a:bodyPr>
          <a:lstStyle/>
          <a:p>
            <a:pPr marL="0" indent="0">
              <a:buNone/>
            </a:pPr>
            <a:br>
              <a:rPr lang="en-GB" dirty="0"/>
            </a:br>
            <a:r>
              <a:rPr lang="en-GB" sz="3200" b="1" dirty="0"/>
              <a:t>Watch these videos and then do the </a:t>
            </a:r>
            <a:r>
              <a:rPr lang="en-GB" sz="3200" b="1" dirty="0">
                <a:solidFill>
                  <a:srgbClr val="EE4C91"/>
                </a:solidFill>
              </a:rPr>
              <a:t>Induction Booklet Task: </a:t>
            </a:r>
            <a:r>
              <a:rPr lang="en-GB" sz="3200" b="1" dirty="0"/>
              <a:t>Question 3 </a:t>
            </a:r>
          </a:p>
          <a:p>
            <a:pPr marL="0" indent="0">
              <a:buNone/>
            </a:pPr>
            <a:endParaRPr lang="en-GB" sz="3200" dirty="0"/>
          </a:p>
          <a:p>
            <a:r>
              <a:rPr lang="en-GB" sz="3200" dirty="0"/>
              <a:t>Disabling Environment- video 1</a:t>
            </a:r>
          </a:p>
          <a:p>
            <a:pPr marL="0" indent="0">
              <a:buNone/>
            </a:pPr>
            <a:r>
              <a:rPr lang="en-GB" sz="3200" u="sng" dirty="0">
                <a:hlinkClick r:id="rId2"/>
              </a:rPr>
              <a:t>https://www.youtube.com/watch?v=vSG6LGutkHo&amp;fs=1&amp;hl=en%5FGB</a:t>
            </a:r>
            <a:br>
              <a:rPr lang="en-GB" sz="3200" dirty="0"/>
            </a:br>
            <a:br>
              <a:rPr lang="en-GB" sz="3200" dirty="0"/>
            </a:br>
            <a:endParaRPr lang="en-GB" sz="3200" dirty="0"/>
          </a:p>
          <a:p>
            <a:r>
              <a:rPr lang="en-GB" sz="3200" dirty="0"/>
              <a:t>Physical disability Talk to me - video 2</a:t>
            </a:r>
          </a:p>
          <a:p>
            <a:pPr marL="0" indent="0">
              <a:buNone/>
            </a:pPr>
            <a:r>
              <a:rPr lang="en-GB" sz="3200" u="sng" dirty="0">
                <a:hlinkClick r:id="rId3"/>
              </a:rPr>
              <a:t>https://sites.google.com/site/wattshealthandsocial/new-btec-level-3/unit-2/learning-aim-c---working-with-peopel-with-specific-needs-in-health-and-social-care/people-with-specific-needs</a:t>
            </a:r>
            <a:br>
              <a:rPr lang="en-GB" sz="3200" dirty="0"/>
            </a:br>
            <a:br>
              <a:rPr lang="en-GB" dirty="0"/>
            </a:br>
            <a:endParaRPr lang="en-GB" sz="2400" b="1" dirty="0"/>
          </a:p>
          <a:p>
            <a:pPr marL="0" indent="0">
              <a:buNone/>
            </a:pPr>
            <a:endParaRPr lang="en-GB" sz="2400" b="1" dirty="0"/>
          </a:p>
          <a:p>
            <a:pPr marL="0" indent="0">
              <a:buNone/>
            </a:pPr>
            <a:endParaRPr lang="en-GB" dirty="0"/>
          </a:p>
        </p:txBody>
      </p:sp>
    </p:spTree>
    <p:extLst>
      <p:ext uri="{BB962C8B-B14F-4D97-AF65-F5344CB8AC3E}">
        <p14:creationId xmlns:p14="http://schemas.microsoft.com/office/powerpoint/2010/main" val="4044850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671" y="764373"/>
            <a:ext cx="9236529" cy="1293028"/>
          </a:xfrm>
        </p:spPr>
        <p:txBody>
          <a:bodyPr>
            <a:normAutofit fontScale="90000"/>
          </a:bodyPr>
          <a:lstStyle/>
          <a:p>
            <a:r>
              <a:rPr lang="en-GB" b="1" dirty="0"/>
              <a:t>4. Specific age groups - Early Years:</a:t>
            </a:r>
            <a:br>
              <a:rPr lang="en-GB" dirty="0"/>
            </a:br>
            <a:endParaRPr lang="en-GB" dirty="0"/>
          </a:p>
        </p:txBody>
      </p:sp>
      <p:sp>
        <p:nvSpPr>
          <p:cNvPr id="3" name="Content Placeholder 2"/>
          <p:cNvSpPr>
            <a:spLocks noGrp="1"/>
          </p:cNvSpPr>
          <p:nvPr>
            <p:ph idx="1"/>
          </p:nvPr>
        </p:nvSpPr>
        <p:spPr>
          <a:xfrm>
            <a:off x="810986" y="1525088"/>
            <a:ext cx="10820400" cy="4826726"/>
          </a:xfrm>
        </p:spPr>
        <p:txBody>
          <a:bodyPr>
            <a:normAutofit lnSpcReduction="10000"/>
          </a:bodyPr>
          <a:lstStyle/>
          <a:p>
            <a:pPr marL="0" indent="0">
              <a:buNone/>
            </a:pPr>
            <a:r>
              <a:rPr lang="en-GB" b="1" dirty="0"/>
              <a:t>One age group that you will need to know about is the early years, and this includes babies and children.</a:t>
            </a:r>
            <a:br>
              <a:rPr lang="en-GB" b="1" dirty="0"/>
            </a:br>
            <a:endParaRPr lang="en-GB" dirty="0"/>
          </a:p>
          <a:p>
            <a:pPr marL="0" indent="0">
              <a:buNone/>
            </a:pPr>
            <a:r>
              <a:rPr lang="en-GB" b="1" dirty="0">
                <a:solidFill>
                  <a:srgbClr val="EE4C91"/>
                </a:solidFill>
              </a:rPr>
              <a:t>Quick quiz about early years:</a:t>
            </a:r>
            <a:endParaRPr lang="en-GB" dirty="0">
              <a:solidFill>
                <a:srgbClr val="EE4C91"/>
              </a:solidFill>
            </a:endParaRPr>
          </a:p>
          <a:p>
            <a:pPr marL="0" indent="0">
              <a:buNone/>
            </a:pPr>
            <a:r>
              <a:rPr lang="en-GB" b="1" dirty="0"/>
              <a:t>5 questions: </a:t>
            </a:r>
          </a:p>
          <a:p>
            <a:pPr marL="457200" indent="-457200">
              <a:buFont typeface="+mj-lt"/>
              <a:buAutoNum type="arabicPeriod"/>
            </a:pPr>
            <a:r>
              <a:rPr lang="en-GB" dirty="0"/>
              <a:t>Which age group is early years? </a:t>
            </a:r>
          </a:p>
          <a:p>
            <a:pPr marL="457200" indent="-457200">
              <a:buFont typeface="+mj-lt"/>
              <a:buAutoNum type="arabicPeriod"/>
            </a:pPr>
            <a:r>
              <a:rPr lang="en-GB" dirty="0"/>
              <a:t>Name 5 different childcare and education settings?</a:t>
            </a:r>
          </a:p>
          <a:p>
            <a:pPr marL="457200" indent="-457200">
              <a:buFont typeface="+mj-lt"/>
              <a:buAutoNum type="arabicPeriod"/>
            </a:pPr>
            <a:r>
              <a:rPr lang="en-GB" dirty="0"/>
              <a:t>Identify three medical conditions that can impact on a child’s learning?</a:t>
            </a:r>
          </a:p>
          <a:p>
            <a:pPr marL="457200" indent="-457200">
              <a:buFont typeface="+mj-lt"/>
              <a:buAutoNum type="arabicPeriod"/>
            </a:pPr>
            <a:r>
              <a:rPr lang="en-GB" dirty="0"/>
              <a:t>What is emotional wellbeing and how is this promoted in children? </a:t>
            </a:r>
          </a:p>
          <a:p>
            <a:pPr marL="457200" indent="-457200">
              <a:buFont typeface="+mj-lt"/>
              <a:buAutoNum type="arabicPeriod"/>
            </a:pPr>
            <a:r>
              <a:rPr lang="en-GB" dirty="0"/>
              <a:t>Identify support a Trainee Nurse could provide for a child  age 5 who has come into hospital with a broken leg? The child is on the Autistic Spectrum with social communication challenges</a:t>
            </a:r>
            <a:br>
              <a:rPr lang="en-GB" b="1" dirty="0"/>
            </a:br>
            <a:br>
              <a:rPr lang="en-GB" b="1" dirty="0"/>
            </a:br>
            <a:endParaRPr lang="en-GB" dirty="0"/>
          </a:p>
        </p:txBody>
      </p:sp>
    </p:spTree>
    <p:extLst>
      <p:ext uri="{BB962C8B-B14F-4D97-AF65-F5344CB8AC3E}">
        <p14:creationId xmlns:p14="http://schemas.microsoft.com/office/powerpoint/2010/main" val="413750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Specific age groups - Early Years:</a:t>
            </a:r>
            <a:br>
              <a:rPr lang="en-GB" dirty="0"/>
            </a:br>
            <a:endParaRPr lang="en-GB" dirty="0"/>
          </a:p>
        </p:txBody>
      </p:sp>
      <p:sp>
        <p:nvSpPr>
          <p:cNvPr id="3" name="Content Placeholder 2"/>
          <p:cNvSpPr>
            <a:spLocks noGrp="1"/>
          </p:cNvSpPr>
          <p:nvPr>
            <p:ph idx="1"/>
          </p:nvPr>
        </p:nvSpPr>
        <p:spPr>
          <a:xfrm>
            <a:off x="685800" y="1731917"/>
            <a:ext cx="10820400" cy="4674326"/>
          </a:xfrm>
        </p:spPr>
        <p:txBody>
          <a:bodyPr>
            <a:normAutofit/>
          </a:bodyPr>
          <a:lstStyle/>
          <a:p>
            <a:pPr marL="0" indent="0">
              <a:buNone/>
            </a:pPr>
            <a:r>
              <a:rPr lang="en-GB" b="1" dirty="0">
                <a:solidFill>
                  <a:srgbClr val="EE4C91"/>
                </a:solidFill>
              </a:rPr>
              <a:t>Induction Booklet Task: </a:t>
            </a:r>
            <a:r>
              <a:rPr lang="en-GB" b="1" dirty="0"/>
              <a:t>Answer question 4 in your workbook</a:t>
            </a:r>
            <a:endParaRPr lang="en-GB" dirty="0"/>
          </a:p>
          <a:p>
            <a:pPr marL="0" indent="0">
              <a:buNone/>
            </a:pPr>
            <a:endParaRPr lang="en-GB" dirty="0"/>
          </a:p>
          <a:p>
            <a:pPr marL="0" indent="0">
              <a:buNone/>
            </a:pPr>
            <a:r>
              <a:rPr lang="en-GB" b="1" dirty="0"/>
              <a:t>Question: </a:t>
            </a:r>
            <a:r>
              <a:rPr lang="en-GB" dirty="0"/>
              <a:t>Children develop holistically. </a:t>
            </a:r>
            <a:r>
              <a:rPr lang="en-GB" dirty="0">
                <a:solidFill>
                  <a:schemeClr val="accent3">
                    <a:lumMod val="60000"/>
                    <a:lumOff val="40000"/>
                  </a:schemeClr>
                </a:solidFill>
              </a:rPr>
              <a:t>What does this mean?</a:t>
            </a:r>
          </a:p>
          <a:p>
            <a:pPr marL="0" indent="0">
              <a:buNone/>
            </a:pPr>
            <a:r>
              <a:rPr lang="en-GB" b="1" dirty="0"/>
              <a:t>Question: </a:t>
            </a:r>
            <a:r>
              <a:rPr lang="en-GB" dirty="0"/>
              <a:t>When working with this age group in a registered setting you need to follow a specific curriculum. </a:t>
            </a:r>
            <a:r>
              <a:rPr lang="en-GB" dirty="0">
                <a:solidFill>
                  <a:schemeClr val="accent3">
                    <a:lumMod val="60000"/>
                    <a:lumOff val="40000"/>
                  </a:schemeClr>
                </a:solidFill>
              </a:rPr>
              <a:t>What is this curriculum called?</a:t>
            </a:r>
          </a:p>
          <a:p>
            <a:pPr marL="0" indent="0">
              <a:buNone/>
            </a:pPr>
            <a:endParaRPr lang="en-GB" dirty="0"/>
          </a:p>
          <a:p>
            <a:r>
              <a:rPr lang="en-GB" dirty="0"/>
              <a:t>When planning the learning, care and education for babies and children, the curriculum covers 7 areas that need to be met to support holistic development. </a:t>
            </a:r>
          </a:p>
          <a:p>
            <a:pPr marL="0" indent="0">
              <a:buNone/>
            </a:pPr>
            <a:endParaRPr lang="en-GB" dirty="0"/>
          </a:p>
          <a:p>
            <a:pPr marL="0" indent="0">
              <a:buNone/>
            </a:pPr>
            <a:r>
              <a:rPr lang="en-GB" b="1" dirty="0">
                <a:solidFill>
                  <a:srgbClr val="EE4C91"/>
                </a:solidFill>
              </a:rPr>
              <a:t>Task:</a:t>
            </a:r>
            <a:r>
              <a:rPr lang="en-GB" b="1" dirty="0"/>
              <a:t> List the 7 areas of learning and development from the EYFS in your </a:t>
            </a:r>
            <a:r>
              <a:rPr lang="en-GB" b="1" dirty="0">
                <a:solidFill>
                  <a:schemeClr val="accent2">
                    <a:lumMod val="60000"/>
                    <a:lumOff val="40000"/>
                  </a:schemeClr>
                </a:solidFill>
              </a:rPr>
              <a:t>Induction Booklet</a:t>
            </a:r>
          </a:p>
        </p:txBody>
      </p:sp>
    </p:spTree>
    <p:extLst>
      <p:ext uri="{BB962C8B-B14F-4D97-AF65-F5344CB8AC3E}">
        <p14:creationId xmlns:p14="http://schemas.microsoft.com/office/powerpoint/2010/main" val="152686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5. Later Adulthood:</a:t>
            </a:r>
            <a:br>
              <a:rPr lang="en-GB" dirty="0"/>
            </a:br>
            <a:br>
              <a:rPr lang="en-GB" dirty="0"/>
            </a:br>
            <a:endParaRPr lang="en-GB" dirty="0"/>
          </a:p>
        </p:txBody>
      </p:sp>
      <p:sp>
        <p:nvSpPr>
          <p:cNvPr id="3" name="Content Placeholder 2"/>
          <p:cNvSpPr>
            <a:spLocks noGrp="1"/>
          </p:cNvSpPr>
          <p:nvPr>
            <p:ph idx="1"/>
          </p:nvPr>
        </p:nvSpPr>
        <p:spPr/>
        <p:txBody>
          <a:bodyPr>
            <a:normAutofit lnSpcReduction="10000"/>
          </a:bodyPr>
          <a:lstStyle/>
          <a:p>
            <a:pPr marL="0" indent="0">
              <a:buNone/>
            </a:pPr>
            <a:br>
              <a:rPr lang="en-GB" b="1" dirty="0"/>
            </a:br>
            <a:r>
              <a:rPr lang="en-GB" dirty="0"/>
              <a:t>The effects of ageing for most people are most acute in later adulthood.</a:t>
            </a:r>
          </a:p>
          <a:p>
            <a:pPr marL="0" indent="0">
              <a:buNone/>
            </a:pPr>
            <a:r>
              <a:rPr lang="en-GB" b="1" dirty="0">
                <a:solidFill>
                  <a:srgbClr val="EE4C91"/>
                </a:solidFill>
              </a:rPr>
              <a:t>List some of the effects of ageing in your workbook</a:t>
            </a:r>
            <a:br>
              <a:rPr lang="en-GB" u="sng" dirty="0"/>
            </a:br>
            <a:endParaRPr lang="en-GB" dirty="0"/>
          </a:p>
          <a:p>
            <a:pPr marL="0" indent="0">
              <a:buNone/>
            </a:pPr>
            <a:r>
              <a:rPr lang="en-GB" b="1" dirty="0"/>
              <a:t>Induction Booklet Task: </a:t>
            </a:r>
            <a:r>
              <a:rPr lang="en-GB" dirty="0"/>
              <a:t>Answer question 5 in your workbook including the ‘think higher’ question.</a:t>
            </a:r>
          </a:p>
          <a:p>
            <a:pPr marL="0" indent="0">
              <a:buNone/>
            </a:pPr>
            <a:br>
              <a:rPr lang="en-GB" b="1" dirty="0"/>
            </a:br>
            <a:r>
              <a:rPr lang="en-GB" b="1" dirty="0">
                <a:solidFill>
                  <a:srgbClr val="EE4C91"/>
                </a:solidFill>
              </a:rPr>
              <a:t>For the final part of the booklet: </a:t>
            </a:r>
          </a:p>
          <a:p>
            <a:pPr marL="0" indent="0">
              <a:buNone/>
            </a:pPr>
            <a:r>
              <a:rPr lang="en-GB" b="1" dirty="0"/>
              <a:t>CASE STUDIES: Read and complete the questions for each of the 5 case studies</a:t>
            </a:r>
            <a:endParaRPr lang="en-GB" dirty="0"/>
          </a:p>
          <a:p>
            <a:pPr marL="0" indent="0">
              <a:buNone/>
            </a:pPr>
            <a:br>
              <a:rPr lang="en-GB" b="1" u="sng" dirty="0"/>
            </a:br>
            <a:endParaRPr lang="en-GB" dirty="0"/>
          </a:p>
          <a:p>
            <a:pPr marL="0" indent="0">
              <a:buNone/>
            </a:pPr>
            <a:endParaRPr lang="en-GB" dirty="0"/>
          </a:p>
        </p:txBody>
      </p:sp>
    </p:spTree>
    <p:extLst>
      <p:ext uri="{BB962C8B-B14F-4D97-AF65-F5344CB8AC3E}">
        <p14:creationId xmlns:p14="http://schemas.microsoft.com/office/powerpoint/2010/main" val="251997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 </a:t>
            </a:r>
            <a:r>
              <a:rPr lang="en-GB" i="1" dirty="0"/>
              <a:t>TIPS for Unit 2</a:t>
            </a:r>
          </a:p>
        </p:txBody>
      </p:sp>
      <p:sp>
        <p:nvSpPr>
          <p:cNvPr id="3" name="Content Placeholder 2"/>
          <p:cNvSpPr>
            <a:spLocks noGrp="1"/>
          </p:cNvSpPr>
          <p:nvPr>
            <p:ph idx="1"/>
          </p:nvPr>
        </p:nvSpPr>
        <p:spPr/>
        <p:txBody>
          <a:bodyPr>
            <a:normAutofit/>
          </a:bodyPr>
          <a:lstStyle/>
          <a:p>
            <a:r>
              <a:rPr lang="en-GB" b="1" dirty="0"/>
              <a:t>Practice exam type questions in class on a weekly basis to gain confidence</a:t>
            </a:r>
          </a:p>
          <a:p>
            <a:r>
              <a:rPr lang="en-GB" b="1" dirty="0"/>
              <a:t>The aim is for you to read and answer a question in good detail and gain maximum marks</a:t>
            </a:r>
          </a:p>
          <a:p>
            <a:r>
              <a:rPr lang="en-GB" dirty="0"/>
              <a:t>Read the question at least twice; Do you understand what knowledge and understanding is required to be demonstrated?  </a:t>
            </a:r>
          </a:p>
          <a:p>
            <a:r>
              <a:rPr lang="en-GB" dirty="0"/>
              <a:t>Highlight key words (i.e. identify, discuss, needs, explain etc…)</a:t>
            </a:r>
          </a:p>
          <a:p>
            <a:r>
              <a:rPr lang="en-GB" dirty="0"/>
              <a:t>Highlight words you are not sure of and check their meaning</a:t>
            </a:r>
          </a:p>
          <a:p>
            <a:r>
              <a:rPr lang="en-GB" dirty="0"/>
              <a:t>Research the topic and </a:t>
            </a:r>
            <a:r>
              <a:rPr lang="en-GB" b="1" dirty="0"/>
              <a:t>do a mind map of key phrases and words</a:t>
            </a:r>
          </a:p>
          <a:p>
            <a:r>
              <a:rPr lang="en-GB" dirty="0"/>
              <a:t>Draft your answer - are you making your points clearly?</a:t>
            </a:r>
          </a:p>
          <a:p>
            <a:r>
              <a:rPr lang="en-GB" dirty="0"/>
              <a:t>Use sentences and paragraphs with higher mark questions (6 or 8 marks) </a:t>
            </a:r>
          </a:p>
        </p:txBody>
      </p:sp>
    </p:spTree>
    <p:extLst>
      <p:ext uri="{BB962C8B-B14F-4D97-AF65-F5344CB8AC3E}">
        <p14:creationId xmlns:p14="http://schemas.microsoft.com/office/powerpoint/2010/main" val="2000880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 PRACTICE TIME</a:t>
            </a:r>
            <a:endParaRPr lang="en-GB" dirty="0"/>
          </a:p>
        </p:txBody>
      </p:sp>
      <p:sp>
        <p:nvSpPr>
          <p:cNvPr id="3" name="Content Placeholder 2"/>
          <p:cNvSpPr>
            <a:spLocks noGrp="1"/>
          </p:cNvSpPr>
          <p:nvPr>
            <p:ph idx="1"/>
          </p:nvPr>
        </p:nvSpPr>
        <p:spPr>
          <a:xfrm>
            <a:off x="685800" y="2019300"/>
            <a:ext cx="10820400" cy="4199385"/>
          </a:xfrm>
        </p:spPr>
        <p:txBody>
          <a:bodyPr/>
          <a:lstStyle/>
          <a:p>
            <a:r>
              <a:rPr lang="en-GB" dirty="0"/>
              <a:t>Question:  </a:t>
            </a:r>
          </a:p>
          <a:p>
            <a:pPr marL="0" indent="0">
              <a:buNone/>
            </a:pPr>
            <a:endParaRPr lang="en-GB" dirty="0"/>
          </a:p>
        </p:txBody>
      </p:sp>
    </p:spTree>
    <p:extLst>
      <p:ext uri="{BB962C8B-B14F-4D97-AF65-F5344CB8AC3E}">
        <p14:creationId xmlns:p14="http://schemas.microsoft.com/office/powerpoint/2010/main" val="25169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 PRACTICE question from blue practice assessment book</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Answer here … </a:t>
            </a:r>
          </a:p>
        </p:txBody>
      </p:sp>
    </p:spTree>
    <p:extLst>
      <p:ext uri="{BB962C8B-B14F-4D97-AF65-F5344CB8AC3E}">
        <p14:creationId xmlns:p14="http://schemas.microsoft.com/office/powerpoint/2010/main" val="2933918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931" y="764373"/>
            <a:ext cx="9442269" cy="1293028"/>
          </a:xfrm>
        </p:spPr>
        <p:txBody>
          <a:bodyPr/>
          <a:lstStyle/>
          <a:p>
            <a:r>
              <a:rPr lang="en-GB" b="1" dirty="0"/>
              <a:t>Glossary of key words to learn</a:t>
            </a:r>
            <a:endParaRPr lang="en-GB" dirty="0"/>
          </a:p>
        </p:txBody>
      </p:sp>
      <p:sp>
        <p:nvSpPr>
          <p:cNvPr id="3" name="Content Placeholder 2"/>
          <p:cNvSpPr>
            <a:spLocks noGrp="1"/>
          </p:cNvSpPr>
          <p:nvPr>
            <p:ph idx="1"/>
          </p:nvPr>
        </p:nvSpPr>
        <p:spPr>
          <a:xfrm>
            <a:off x="729343" y="2057401"/>
            <a:ext cx="10820400" cy="4024125"/>
          </a:xfrm>
        </p:spPr>
        <p:txBody>
          <a:bodyPr/>
          <a:lstStyle/>
          <a:p>
            <a:r>
              <a:rPr lang="en-GB" dirty="0"/>
              <a:t>Describe:</a:t>
            </a:r>
          </a:p>
          <a:p>
            <a:r>
              <a:rPr lang="en-GB" dirty="0"/>
              <a:t>Discuss</a:t>
            </a:r>
          </a:p>
          <a:p>
            <a:r>
              <a:rPr lang="en-GB" dirty="0"/>
              <a:t>Explain:</a:t>
            </a:r>
          </a:p>
          <a:p>
            <a:r>
              <a:rPr lang="en-GB" dirty="0"/>
              <a:t>Identify:</a:t>
            </a:r>
          </a:p>
          <a:p>
            <a:r>
              <a:rPr lang="en-GB" dirty="0"/>
              <a:t>Service User:</a:t>
            </a:r>
          </a:p>
          <a:p>
            <a:r>
              <a:rPr lang="en-GB" dirty="0"/>
              <a:t>Early Years:</a:t>
            </a:r>
          </a:p>
          <a:p>
            <a:r>
              <a:rPr lang="en-GB"/>
              <a:t>Later Adulthood:</a:t>
            </a:r>
            <a:endParaRPr lang="en-GB" dirty="0"/>
          </a:p>
          <a:p>
            <a:r>
              <a:rPr lang="en-GB" dirty="0"/>
              <a:t>Physical Health:</a:t>
            </a:r>
          </a:p>
          <a:p>
            <a:r>
              <a:rPr lang="en-GB" dirty="0"/>
              <a:t>Mental Health: </a:t>
            </a:r>
          </a:p>
        </p:txBody>
      </p:sp>
    </p:spTree>
    <p:extLst>
      <p:ext uri="{BB962C8B-B14F-4D97-AF65-F5344CB8AC3E}">
        <p14:creationId xmlns:p14="http://schemas.microsoft.com/office/powerpoint/2010/main" val="361953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46" y="612606"/>
            <a:ext cx="9305108" cy="1293028"/>
          </a:xfrm>
        </p:spPr>
        <p:txBody>
          <a:bodyPr>
            <a:normAutofit/>
          </a:bodyPr>
          <a:lstStyle/>
          <a:p>
            <a:pPr algn="ctr"/>
            <a:br>
              <a:rPr lang="en-GB" b="1" dirty="0">
                <a:latin typeface="SFNSText"/>
              </a:rPr>
            </a:br>
            <a:r>
              <a:rPr lang="en-GB" b="1" dirty="0">
                <a:latin typeface="SFNSText"/>
              </a:rPr>
              <a:t>C1 People with specific needs</a:t>
            </a:r>
            <a:endParaRPr lang="en-GB" i="1" dirty="0">
              <a:solidFill>
                <a:schemeClr val="accent2">
                  <a:lumMod val="40000"/>
                  <a:lumOff val="60000"/>
                </a:schemeClr>
              </a:solidFill>
            </a:endParaRPr>
          </a:p>
        </p:txBody>
      </p:sp>
      <p:sp>
        <p:nvSpPr>
          <p:cNvPr id="3" name="Content Placeholder 2"/>
          <p:cNvSpPr>
            <a:spLocks noGrp="1"/>
          </p:cNvSpPr>
          <p:nvPr>
            <p:ph idx="1"/>
          </p:nvPr>
        </p:nvSpPr>
        <p:spPr>
          <a:xfrm>
            <a:off x="685800" y="1860370"/>
            <a:ext cx="10820400" cy="4371702"/>
          </a:xfrm>
        </p:spPr>
        <p:txBody>
          <a:bodyPr>
            <a:normAutofit/>
          </a:bodyPr>
          <a:lstStyle/>
          <a:p>
            <a:pPr marL="0" indent="0">
              <a:buNone/>
            </a:pPr>
            <a:endParaRPr lang="en-GB" b="1" dirty="0"/>
          </a:p>
          <a:p>
            <a:pPr marL="514350" indent="-514350">
              <a:buFont typeface="+mj-lt"/>
              <a:buAutoNum type="arabicPeriod"/>
            </a:pPr>
            <a:r>
              <a:rPr lang="en-GB" sz="2800" b="1" dirty="0">
                <a:solidFill>
                  <a:srgbClr val="EE4C91"/>
                </a:solidFill>
              </a:rPr>
              <a:t>Read C1 </a:t>
            </a:r>
            <a:r>
              <a:rPr lang="en-GB" sz="2800" b="1" dirty="0"/>
              <a:t>from the Unit 2 Specification</a:t>
            </a:r>
          </a:p>
          <a:p>
            <a:pPr marL="514350" indent="-514350">
              <a:buFont typeface="+mj-lt"/>
              <a:buAutoNum type="arabicPeriod"/>
            </a:pPr>
            <a:endParaRPr lang="en-GB" sz="2800" b="1" dirty="0"/>
          </a:p>
          <a:p>
            <a:pPr marL="514350" indent="-514350">
              <a:buFont typeface="+mj-lt"/>
              <a:buAutoNum type="arabicPeriod"/>
            </a:pPr>
            <a:r>
              <a:rPr lang="en-GB" sz="2800" b="1" dirty="0">
                <a:solidFill>
                  <a:srgbClr val="EE4C91"/>
                </a:solidFill>
              </a:rPr>
              <a:t>Summarise C1 </a:t>
            </a:r>
            <a:r>
              <a:rPr lang="en-GB" sz="2800" b="1" dirty="0"/>
              <a:t>in your own words on the next slide </a:t>
            </a:r>
          </a:p>
          <a:p>
            <a:pPr marL="514350" indent="-514350">
              <a:buFont typeface="+mj-lt"/>
              <a:buAutoNum type="arabicPeriod"/>
            </a:pPr>
            <a:endParaRPr lang="en-GB" sz="2800" b="1" dirty="0"/>
          </a:p>
          <a:p>
            <a:pPr marL="514350" indent="-514350">
              <a:buFont typeface="+mj-lt"/>
              <a:buAutoNum type="arabicPeriod"/>
            </a:pPr>
            <a:r>
              <a:rPr lang="en-GB" sz="2800" b="1" dirty="0">
                <a:solidFill>
                  <a:srgbClr val="EE4C91"/>
                </a:solidFill>
              </a:rPr>
              <a:t>Discuss </a:t>
            </a:r>
            <a:r>
              <a:rPr lang="en-GB" sz="2800" b="1" dirty="0"/>
              <a:t>what you think this section of learning is about</a:t>
            </a:r>
          </a:p>
          <a:p>
            <a:pPr marL="514350" indent="-514350">
              <a:buFont typeface="+mj-lt"/>
              <a:buAutoNum type="arabicPeriod"/>
            </a:pPr>
            <a:endParaRPr lang="en-GB" sz="2800" b="1" dirty="0"/>
          </a:p>
          <a:p>
            <a:pPr marL="0" indent="0">
              <a:buNone/>
            </a:pPr>
            <a:endParaRPr lang="en-GB" sz="2800" b="1" dirty="0">
              <a:solidFill>
                <a:schemeClr val="accent2"/>
              </a:solidFill>
            </a:endParaRPr>
          </a:p>
          <a:p>
            <a:pPr marL="0" indent="0">
              <a:buNone/>
            </a:pPr>
            <a:endParaRPr lang="en-GB" sz="2800" b="1" dirty="0">
              <a:solidFill>
                <a:schemeClr val="accent2"/>
              </a:solidFill>
            </a:endParaRPr>
          </a:p>
          <a:p>
            <a:pPr marL="0" indent="0">
              <a:buNone/>
            </a:pPr>
            <a:endParaRPr lang="en-GB" sz="2800" b="1" dirty="0">
              <a:solidFill>
                <a:schemeClr val="accent2"/>
              </a:solidFill>
            </a:endParaRPr>
          </a:p>
          <a:p>
            <a:endParaRPr lang="en-GB" dirty="0"/>
          </a:p>
        </p:txBody>
      </p:sp>
      <p:pic>
        <p:nvPicPr>
          <p:cNvPr id="1030" name="Picture 6" descr="sparks: Kagan structures of Class - Activity Oriented">
            <a:extLst>
              <a:ext uri="{FF2B5EF4-FFF2-40B4-BE49-F238E27FC236}">
                <a16:creationId xmlns:a16="http://schemas.microsoft.com/office/drawing/2014/main" id="{E2F65BB9-A9E4-4288-864A-B4DC0699F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43" y="454764"/>
            <a:ext cx="2163127" cy="148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7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832" y="1199917"/>
            <a:ext cx="9305108" cy="563051"/>
          </a:xfrm>
        </p:spPr>
        <p:txBody>
          <a:bodyPr>
            <a:normAutofit fontScale="90000"/>
          </a:bodyPr>
          <a:lstStyle/>
          <a:p>
            <a:pPr algn="ctr"/>
            <a:r>
              <a:rPr lang="en-GB" b="1" dirty="0"/>
              <a:t>what do you think C1 is about? </a:t>
            </a:r>
            <a:br>
              <a:rPr lang="en-GB" b="1" dirty="0"/>
            </a:br>
            <a:br>
              <a:rPr lang="en-GB" b="1" dirty="0">
                <a:latin typeface="SFNSText"/>
              </a:rPr>
            </a:br>
            <a:endParaRPr lang="en-GB" i="1" dirty="0">
              <a:solidFill>
                <a:schemeClr val="accent2">
                  <a:lumMod val="40000"/>
                  <a:lumOff val="60000"/>
                </a:schemeClr>
              </a:solidFill>
            </a:endParaRPr>
          </a:p>
        </p:txBody>
      </p:sp>
      <p:sp>
        <p:nvSpPr>
          <p:cNvPr id="3" name="Content Placeholder 2"/>
          <p:cNvSpPr>
            <a:spLocks noGrp="1"/>
          </p:cNvSpPr>
          <p:nvPr>
            <p:ph idx="1"/>
          </p:nvPr>
        </p:nvSpPr>
        <p:spPr>
          <a:xfrm>
            <a:off x="685800" y="1860370"/>
            <a:ext cx="10820400" cy="4371702"/>
          </a:xfrm>
        </p:spPr>
        <p:txBody>
          <a:bodyPr>
            <a:normAutofit/>
          </a:bodyPr>
          <a:lstStyle/>
          <a:p>
            <a:pPr marL="0" indent="0">
              <a:buNone/>
            </a:pPr>
            <a:r>
              <a:rPr lang="en-GB" sz="2800" b="1" dirty="0"/>
              <a:t> </a:t>
            </a:r>
          </a:p>
          <a:p>
            <a:pPr marL="0" indent="0">
              <a:buNone/>
            </a:pPr>
            <a:endParaRPr lang="en-GB" sz="2800" b="1" dirty="0">
              <a:solidFill>
                <a:schemeClr val="accent2"/>
              </a:solidFill>
            </a:endParaRPr>
          </a:p>
          <a:p>
            <a:pPr marL="0" indent="0">
              <a:buNone/>
            </a:pPr>
            <a:endParaRPr lang="en-GB" sz="2800" b="1" dirty="0">
              <a:solidFill>
                <a:schemeClr val="accent2"/>
              </a:solidFill>
            </a:endParaRPr>
          </a:p>
          <a:p>
            <a:pPr marL="0" indent="0">
              <a:buNone/>
            </a:pPr>
            <a:endParaRPr lang="en-GB" sz="2800" b="1" dirty="0">
              <a:solidFill>
                <a:schemeClr val="accent2"/>
              </a:solidFill>
            </a:endParaRPr>
          </a:p>
          <a:p>
            <a:endParaRPr lang="en-GB" dirty="0"/>
          </a:p>
        </p:txBody>
      </p:sp>
      <p:pic>
        <p:nvPicPr>
          <p:cNvPr id="1030" name="Picture 6" descr="sparks: Kagan structures of Class - Activity Oriented">
            <a:extLst>
              <a:ext uri="{FF2B5EF4-FFF2-40B4-BE49-F238E27FC236}">
                <a16:creationId xmlns:a16="http://schemas.microsoft.com/office/drawing/2014/main" id="{E2F65BB9-A9E4-4288-864A-B4DC0699F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229" y="5370168"/>
            <a:ext cx="2163127" cy="1487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Folded Corner 3">
            <a:extLst>
              <a:ext uri="{FF2B5EF4-FFF2-40B4-BE49-F238E27FC236}">
                <a16:creationId xmlns:a16="http://schemas.microsoft.com/office/drawing/2014/main" id="{97C0A2A4-0121-4645-91F8-D07D956C1437}"/>
              </a:ext>
            </a:extLst>
          </p:cNvPr>
          <p:cNvSpPr/>
          <p:nvPr/>
        </p:nvSpPr>
        <p:spPr>
          <a:xfrm>
            <a:off x="275274" y="1860370"/>
            <a:ext cx="7070270" cy="4060371"/>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t> </a:t>
            </a:r>
            <a:endParaRPr lang="en-GB" dirty="0"/>
          </a:p>
        </p:txBody>
      </p:sp>
      <p:sp>
        <p:nvSpPr>
          <p:cNvPr id="5" name="Rectangle 4">
            <a:extLst>
              <a:ext uri="{FF2B5EF4-FFF2-40B4-BE49-F238E27FC236}">
                <a16:creationId xmlns:a16="http://schemas.microsoft.com/office/drawing/2014/main" id="{9A22FF8A-1290-47DE-9426-79B9966D02CF}"/>
              </a:ext>
            </a:extLst>
          </p:cNvPr>
          <p:cNvSpPr/>
          <p:nvPr/>
        </p:nvSpPr>
        <p:spPr>
          <a:xfrm>
            <a:off x="7538357" y="2116500"/>
            <a:ext cx="4593772" cy="2150973"/>
          </a:xfrm>
          <a:prstGeom prst="rect">
            <a:avLst/>
          </a:prstGeom>
        </p:spPr>
        <p:txBody>
          <a:bodyPr wrap="square">
            <a:spAutoFit/>
          </a:bodyPr>
          <a:lstStyle/>
          <a:p>
            <a:pPr lvl="0">
              <a:lnSpc>
                <a:spcPct val="107000"/>
              </a:lnSpc>
              <a:spcAft>
                <a:spcPts val="0"/>
              </a:spcAft>
            </a:pPr>
            <a:r>
              <a:rPr lang="en-GB" b="1" dirty="0">
                <a:solidFill>
                  <a:schemeClr val="accent3">
                    <a:lumMod val="60000"/>
                    <a:lumOff val="40000"/>
                  </a:schemeClr>
                </a:solidFill>
                <a:latin typeface="Verdana" panose="020B0604030504040204" pitchFamily="34" charset="0"/>
                <a:ea typeface="Calibri" panose="020F0502020204030204" pitchFamily="34" charset="0"/>
                <a:cs typeface="Arial" panose="020B0604020202020204" pitchFamily="34" charset="0"/>
              </a:rPr>
              <a:t>C1 	People with specific needs</a:t>
            </a:r>
          </a:p>
          <a:p>
            <a:pPr marL="342900" lvl="0" indent="-342900">
              <a:lnSpc>
                <a:spcPct val="107000"/>
              </a:lnSpc>
              <a:spcAft>
                <a:spcPts val="0"/>
              </a:spcAft>
              <a:buFont typeface="Symbol" panose="05050102010706020507" pitchFamily="18" charset="2"/>
              <a:buChar char=""/>
            </a:pPr>
            <a:r>
              <a:rPr lang="en-GB" dirty="0">
                <a:latin typeface="Verdana" panose="020B0604030504040204" pitchFamily="34" charset="0"/>
                <a:ea typeface="Calibri" panose="020F0502020204030204" pitchFamily="34" charset="0"/>
                <a:cs typeface="Arial" panose="020B0604020202020204" pitchFamily="34" charset="0"/>
              </a:rPr>
              <a:t>Ill health, both physical and mental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Verdana" panose="020B0604030504040204" pitchFamily="34" charset="0"/>
                <a:ea typeface="Calibri" panose="020F0502020204030204" pitchFamily="34" charset="0"/>
                <a:cs typeface="Arial" panose="020B0604020202020204" pitchFamily="34" charset="0"/>
              </a:rPr>
              <a:t>Learning disabilities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Verdana" panose="020B0604030504040204" pitchFamily="34" charset="0"/>
                <a:ea typeface="Calibri" panose="020F0502020204030204" pitchFamily="34" charset="0"/>
                <a:cs typeface="Arial" panose="020B0604020202020204" pitchFamily="34" charset="0"/>
              </a:rPr>
              <a:t>Physical and sensory disabilities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Verdana" panose="020B0604030504040204" pitchFamily="34" charset="0"/>
                <a:ea typeface="Calibri" panose="020F0502020204030204" pitchFamily="34" charset="0"/>
                <a:cs typeface="Arial" panose="020B0604020202020204" pitchFamily="34" charset="0"/>
              </a:rPr>
              <a:t>Age categories, which will include early years and later adulthood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5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8359" y="1047402"/>
            <a:ext cx="6257291" cy="1293028"/>
          </a:xfrm>
        </p:spPr>
        <p:txBody>
          <a:bodyPr>
            <a:normAutofit/>
          </a:bodyPr>
          <a:lstStyle/>
          <a:p>
            <a:r>
              <a:rPr lang="en-GB" sz="2800" b="1" dirty="0">
                <a:latin typeface="SFNSText"/>
              </a:rPr>
              <a:t>Part 1 teaching and learning</a:t>
            </a:r>
            <a:br>
              <a:rPr lang="en-GB" sz="2800" b="1" dirty="0">
                <a:latin typeface="SFNSText"/>
              </a:rPr>
            </a:br>
            <a:r>
              <a:rPr lang="en-GB" sz="2800" b="1" dirty="0">
                <a:latin typeface="SFNSText"/>
              </a:rPr>
              <a:t>C1 </a:t>
            </a:r>
            <a:r>
              <a:rPr lang="en-GB" sz="2800" b="1" i="1" dirty="0">
                <a:latin typeface="SFNSText"/>
              </a:rPr>
              <a:t>People with specific needs</a:t>
            </a:r>
            <a:br>
              <a:rPr lang="en-GB" sz="2800" b="1" i="1" dirty="0">
                <a:latin typeface="SFNSText"/>
              </a:rPr>
            </a:br>
            <a:endParaRPr lang="en-GB" sz="2800" i="1" dirty="0"/>
          </a:p>
        </p:txBody>
      </p:sp>
      <p:sp>
        <p:nvSpPr>
          <p:cNvPr id="3" name="Content Placeholder 2"/>
          <p:cNvSpPr>
            <a:spLocks noGrp="1"/>
          </p:cNvSpPr>
          <p:nvPr>
            <p:ph idx="1"/>
          </p:nvPr>
        </p:nvSpPr>
        <p:spPr>
          <a:xfrm>
            <a:off x="619760" y="2194560"/>
            <a:ext cx="6257290" cy="4024125"/>
          </a:xfrm>
        </p:spPr>
        <p:txBody>
          <a:bodyPr>
            <a:normAutofit/>
          </a:bodyPr>
          <a:lstStyle/>
          <a:p>
            <a:pPr marL="0" indent="0">
              <a:buNone/>
            </a:pPr>
            <a:endParaRPr lang="en-GB" sz="2000" b="1" dirty="0"/>
          </a:p>
          <a:p>
            <a:pPr marL="0" indent="0">
              <a:buNone/>
            </a:pPr>
            <a:endParaRPr lang="en-GB" sz="2000" b="1" dirty="0"/>
          </a:p>
          <a:p>
            <a:pPr marL="0" indent="0">
              <a:buNone/>
            </a:pPr>
            <a:endParaRPr lang="en-GB" sz="2000" b="1" dirty="0"/>
          </a:p>
          <a:p>
            <a:pPr marL="0" indent="0">
              <a:buNone/>
            </a:pPr>
            <a:r>
              <a:rPr lang="en-GB" sz="2400" b="1" dirty="0"/>
              <a:t>For C1 you are a </a:t>
            </a:r>
            <a:r>
              <a:rPr lang="en-GB" sz="2400" b="1" dirty="0">
                <a:solidFill>
                  <a:schemeClr val="accent3">
                    <a:lumMod val="60000"/>
                    <a:lumOff val="40000"/>
                  </a:schemeClr>
                </a:solidFill>
              </a:rPr>
              <a:t>Trainee Nurse </a:t>
            </a:r>
            <a:r>
              <a:rPr lang="en-GB" sz="2400" b="1" dirty="0"/>
              <a:t>doing your placement in a hospital setting for two weeks, working with a range of </a:t>
            </a:r>
            <a:r>
              <a:rPr lang="en-GB" sz="2400" b="1" dirty="0">
                <a:solidFill>
                  <a:schemeClr val="accent3">
                    <a:lumMod val="60000"/>
                    <a:lumOff val="40000"/>
                  </a:schemeClr>
                </a:solidFill>
              </a:rPr>
              <a:t>service users</a:t>
            </a:r>
            <a:r>
              <a:rPr lang="en-GB" sz="2400" b="1" dirty="0"/>
              <a:t>.</a:t>
            </a:r>
          </a:p>
          <a:p>
            <a:pPr marL="0" indent="0">
              <a:buNone/>
            </a:pPr>
            <a:endParaRPr lang="en-GB" sz="2400" b="1" dirty="0"/>
          </a:p>
          <a:p>
            <a:pPr marL="0" indent="0">
              <a:buNone/>
            </a:pPr>
            <a:br>
              <a:rPr lang="en-GB" sz="2000" dirty="0"/>
            </a:br>
            <a:endParaRPr lang="en-GB" sz="2000" dirty="0"/>
          </a:p>
          <a:p>
            <a:endParaRPr lang="en-GB" sz="2000" dirty="0"/>
          </a:p>
        </p:txBody>
      </p:sp>
      <p:sp useBgFill="1">
        <p:nvSpPr>
          <p:cNvPr id="73" name="Rectangle 72">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eenagers will be able to work as nurses before they get a degree | Daily  Mail Online">
            <a:extLst>
              <a:ext uri="{FF2B5EF4-FFF2-40B4-BE49-F238E27FC236}">
                <a16:creationId xmlns:a16="http://schemas.microsoft.com/office/drawing/2014/main" id="{2A174E54-1219-42DC-BF3E-5F153A4C87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36" r="29384" b="-1"/>
          <a:stretch/>
        </p:blipFill>
        <p:spPr bwMode="auto">
          <a:xfrm>
            <a:off x="7188740" y="87096"/>
            <a:ext cx="4672584"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34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a:normAutofit/>
          </a:bodyPr>
          <a:lstStyle/>
          <a:p>
            <a:r>
              <a:rPr lang="en-GB" b="1" dirty="0"/>
              <a:t>Objectives:</a:t>
            </a:r>
            <a:endParaRPr lang="en-GB" dirty="0"/>
          </a:p>
        </p:txBody>
      </p:sp>
      <p:pic>
        <p:nvPicPr>
          <p:cNvPr id="2050" name="Picture 2" descr="Nursing degree apprenticeships will not fix the workforce crisis | News |  Royal College of Nursing">
            <a:extLst>
              <a:ext uri="{FF2B5EF4-FFF2-40B4-BE49-F238E27FC236}">
                <a16:creationId xmlns:a16="http://schemas.microsoft.com/office/drawing/2014/main" id="{8AF850C1-662D-4E1D-B9C1-8D949B944B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28" r="19998" b="2"/>
          <a:stretch/>
        </p:blipFill>
        <p:spPr bwMode="auto">
          <a:xfrm>
            <a:off x="6858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86401" y="2057402"/>
            <a:ext cx="6422570" cy="4161284"/>
          </a:xfrm>
        </p:spPr>
        <p:txBody>
          <a:bodyPr>
            <a:normAutofit/>
          </a:bodyPr>
          <a:lstStyle/>
          <a:p>
            <a:pPr marL="0" indent="0">
              <a:buNone/>
            </a:pPr>
            <a:endParaRPr lang="en-GB" sz="1700" dirty="0"/>
          </a:p>
          <a:p>
            <a:r>
              <a:rPr lang="en-GB" dirty="0"/>
              <a:t>Over the next two weeks you will learn about the role of a nurse.</a:t>
            </a:r>
          </a:p>
          <a:p>
            <a:r>
              <a:rPr lang="en-GB" b="1" dirty="0"/>
              <a:t>The C1 Workbook </a:t>
            </a:r>
            <a:r>
              <a:rPr lang="en-GB" dirty="0"/>
              <a:t> is about your first placement as a </a:t>
            </a:r>
            <a:r>
              <a:rPr lang="en-GB" b="1" dirty="0">
                <a:solidFill>
                  <a:srgbClr val="EE4C91"/>
                </a:solidFill>
              </a:rPr>
              <a:t>Trainee Nurse</a:t>
            </a:r>
            <a:r>
              <a:rPr lang="en-GB" dirty="0"/>
              <a:t> in a community hospital. </a:t>
            </a:r>
          </a:p>
          <a:p>
            <a:r>
              <a:rPr lang="en-GB" dirty="0"/>
              <a:t>You will learn about some of the specific needs people may have and how standards are set and monitored for those  working in this sector.</a:t>
            </a:r>
          </a:p>
          <a:p>
            <a:pPr marL="0" indent="0">
              <a:buNone/>
            </a:pPr>
            <a:br>
              <a:rPr lang="en-GB" sz="2000" dirty="0"/>
            </a:br>
            <a:endParaRPr lang="en-GB" sz="2000" dirty="0"/>
          </a:p>
        </p:txBody>
      </p:sp>
    </p:spTree>
    <p:extLst>
      <p:ext uri="{BB962C8B-B14F-4D97-AF65-F5344CB8AC3E}">
        <p14:creationId xmlns:p14="http://schemas.microsoft.com/office/powerpoint/2010/main" val="423019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4964" y="2276203"/>
            <a:ext cx="7502071" cy="4024125"/>
          </a:xfrm>
        </p:spPr>
        <p:txBody>
          <a:bodyPr>
            <a:normAutofit/>
          </a:bodyPr>
          <a:lstStyle/>
          <a:p>
            <a:pPr marL="0" indent="0">
              <a:buNone/>
            </a:pPr>
            <a:endParaRPr lang="en-GB" sz="1700" dirty="0"/>
          </a:p>
          <a:p>
            <a:pPr marL="0" indent="0">
              <a:buNone/>
            </a:pPr>
            <a:r>
              <a:rPr lang="en-GB" sz="2000" b="1" dirty="0">
                <a:solidFill>
                  <a:srgbClr val="EE4C91"/>
                </a:solidFill>
              </a:rPr>
              <a:t>List</a:t>
            </a:r>
            <a:r>
              <a:rPr lang="en-GB" sz="2000" dirty="0"/>
              <a:t> as many jobs (on the next slide) as you can think of in the health and social care sector.</a:t>
            </a:r>
          </a:p>
          <a:p>
            <a:pPr marL="0" indent="0">
              <a:buNone/>
            </a:pPr>
            <a:r>
              <a:rPr lang="en-GB" sz="2000" i="1" dirty="0">
                <a:solidFill>
                  <a:srgbClr val="EE4C91"/>
                </a:solidFill>
              </a:rPr>
              <a:t>clues: NHS categories of careers, home care roles, residential roles, hospital and trusts</a:t>
            </a:r>
          </a:p>
          <a:p>
            <a:pPr marL="0" indent="0">
              <a:buNone/>
            </a:pPr>
            <a:endParaRPr lang="en-GB" sz="2000" b="1" dirty="0"/>
          </a:p>
          <a:p>
            <a:pPr marL="0" indent="0">
              <a:buNone/>
            </a:pPr>
            <a:r>
              <a:rPr lang="en-GB" sz="2000" b="1" dirty="0"/>
              <a:t>Remember: </a:t>
            </a:r>
            <a:r>
              <a:rPr lang="en-GB" sz="2000" dirty="0"/>
              <a:t>All of these roles are very important in the health and social care sector and there is a multi-agency approach applied to meet the different and specific needs that people may have.</a:t>
            </a:r>
            <a:br>
              <a:rPr lang="en-GB" sz="2000" dirty="0"/>
            </a:br>
            <a:endParaRPr lang="en-GB" sz="2000" dirty="0"/>
          </a:p>
          <a:p>
            <a:pPr marL="0" indent="0">
              <a:buNone/>
            </a:pPr>
            <a:endParaRPr lang="en-GB" sz="1700" dirty="0"/>
          </a:p>
        </p:txBody>
      </p:sp>
      <p:pic>
        <p:nvPicPr>
          <p:cNvPr id="3074" name="Picture 2" descr="Quick Start - Getting Started">
            <a:extLst>
              <a:ext uri="{FF2B5EF4-FFF2-40B4-BE49-F238E27FC236}">
                <a16:creationId xmlns:a16="http://schemas.microsoft.com/office/drawing/2014/main" id="{C2DED316-045A-4CC3-8E79-D0DECDC352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5253" y="128374"/>
            <a:ext cx="3644962" cy="242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7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393" y="1250509"/>
            <a:ext cx="10250682" cy="4993341"/>
          </a:xfrm>
        </p:spPr>
        <p:txBody>
          <a:bodyPr>
            <a:normAutofit fontScale="92500" lnSpcReduction="10000"/>
          </a:bodyPr>
          <a:lstStyle/>
          <a:p>
            <a:pPr marL="0" indent="0">
              <a:buNone/>
            </a:pPr>
            <a:endParaRPr lang="en-GB" sz="1700" dirty="0"/>
          </a:p>
          <a:p>
            <a:pPr marL="0" indent="0">
              <a:buNone/>
            </a:pPr>
            <a:r>
              <a:rPr lang="en-GB" sz="2000" b="1" dirty="0">
                <a:solidFill>
                  <a:srgbClr val="EE4C91"/>
                </a:solidFill>
              </a:rPr>
              <a:t>List</a:t>
            </a:r>
            <a:r>
              <a:rPr lang="en-GB" sz="2000" b="1" dirty="0"/>
              <a:t> the roles here</a:t>
            </a:r>
            <a:r>
              <a:rPr lang="en-GB" sz="2000" dirty="0"/>
              <a:t>:</a:t>
            </a:r>
          </a:p>
          <a:p>
            <a:pPr>
              <a:buFont typeface="Wingdings" panose="05000000000000000000" pitchFamily="2" charset="2"/>
              <a:buChar char="ü"/>
            </a:pPr>
            <a:r>
              <a:rPr lang="en-GB" sz="2000" dirty="0"/>
              <a:t>Doctors – GPs</a:t>
            </a:r>
          </a:p>
          <a:p>
            <a:pPr>
              <a:buFont typeface="Wingdings" panose="05000000000000000000" pitchFamily="2" charset="2"/>
              <a:buChar char="ü"/>
            </a:pPr>
            <a:r>
              <a:rPr lang="en-GB" sz="2000" dirty="0"/>
              <a:t>Consultants</a:t>
            </a:r>
          </a:p>
          <a:p>
            <a:pPr>
              <a:buFont typeface="Wingdings" panose="05000000000000000000" pitchFamily="2" charset="2"/>
              <a:buChar char="ü"/>
            </a:pPr>
            <a:r>
              <a:rPr lang="en-GB" sz="2000" dirty="0"/>
              <a:t>Registrars</a:t>
            </a:r>
          </a:p>
          <a:p>
            <a:pPr>
              <a:buFont typeface="Wingdings" panose="05000000000000000000" pitchFamily="2" charset="2"/>
              <a:buChar char="ü"/>
            </a:pPr>
            <a:r>
              <a:rPr lang="en-GB" sz="2000" dirty="0"/>
              <a:t>Specialist Doctors</a:t>
            </a:r>
          </a:p>
          <a:p>
            <a:pPr>
              <a:buFont typeface="Wingdings" panose="05000000000000000000" pitchFamily="2" charset="2"/>
              <a:buChar char="ü"/>
            </a:pPr>
            <a:r>
              <a:rPr lang="en-GB" sz="2000" dirty="0"/>
              <a:t>Care Assistant and Care Manager</a:t>
            </a:r>
          </a:p>
          <a:p>
            <a:pPr>
              <a:buFont typeface="Wingdings" panose="05000000000000000000" pitchFamily="2" charset="2"/>
              <a:buChar char="ü"/>
            </a:pPr>
            <a:r>
              <a:rPr lang="en-GB" sz="2000" dirty="0"/>
              <a:t>Specialist Nurses including: Paediatric, Geriatric, Oncology, Mental Health </a:t>
            </a:r>
          </a:p>
          <a:p>
            <a:pPr>
              <a:buFont typeface="Wingdings" panose="05000000000000000000" pitchFamily="2" charset="2"/>
              <a:buChar char="ü"/>
            </a:pPr>
            <a:r>
              <a:rPr lang="en-GB" sz="2000" dirty="0"/>
              <a:t>Healthcare Assistants</a:t>
            </a:r>
          </a:p>
          <a:p>
            <a:pPr>
              <a:buFont typeface="Wingdings" panose="05000000000000000000" pitchFamily="2" charset="2"/>
              <a:buChar char="ü"/>
            </a:pPr>
            <a:r>
              <a:rPr lang="en-GB" sz="2000" dirty="0"/>
              <a:t>Nursery Nurses</a:t>
            </a:r>
          </a:p>
          <a:p>
            <a:pPr>
              <a:buFont typeface="Wingdings" panose="05000000000000000000" pitchFamily="2" charset="2"/>
              <a:buChar char="ü"/>
            </a:pPr>
            <a:r>
              <a:rPr lang="en-GB" sz="2000" dirty="0"/>
              <a:t>Social Workers</a:t>
            </a:r>
          </a:p>
          <a:p>
            <a:pPr>
              <a:buFont typeface="Wingdings" panose="05000000000000000000" pitchFamily="2" charset="2"/>
              <a:buChar char="ü"/>
            </a:pPr>
            <a:r>
              <a:rPr lang="en-GB" sz="2000" dirty="0"/>
              <a:t>Occupational Therapists</a:t>
            </a:r>
          </a:p>
          <a:p>
            <a:pPr>
              <a:buFont typeface="Wingdings" panose="05000000000000000000" pitchFamily="2" charset="2"/>
              <a:buChar char="ü"/>
            </a:pPr>
            <a:r>
              <a:rPr lang="en-GB" sz="2000" dirty="0"/>
              <a:t>Physiotherapists</a:t>
            </a:r>
          </a:p>
          <a:p>
            <a:pPr>
              <a:buFont typeface="Wingdings" panose="05000000000000000000" pitchFamily="2" charset="2"/>
              <a:buChar char="ü"/>
            </a:pPr>
            <a:r>
              <a:rPr lang="en-GB" sz="2000" dirty="0"/>
              <a:t>Support Worker</a:t>
            </a:r>
          </a:p>
          <a:p>
            <a:pPr>
              <a:buFont typeface="Wingdings" panose="05000000000000000000" pitchFamily="2" charset="2"/>
              <a:buChar char="ü"/>
            </a:pPr>
            <a:endParaRPr lang="en-GB" sz="2000" dirty="0"/>
          </a:p>
          <a:p>
            <a:pPr>
              <a:buFont typeface="Wingdings" panose="05000000000000000000" pitchFamily="2" charset="2"/>
              <a:buChar char="ü"/>
            </a:pPr>
            <a:endParaRPr lang="en-GB" sz="2000" dirty="0"/>
          </a:p>
          <a:p>
            <a:pPr marL="0" indent="0">
              <a:buNone/>
            </a:pPr>
            <a:endParaRPr lang="en-GB" sz="1700" dirty="0"/>
          </a:p>
        </p:txBody>
      </p:sp>
      <p:pic>
        <p:nvPicPr>
          <p:cNvPr id="3074" name="Picture 2" descr="Quick Start - Getting Started">
            <a:extLst>
              <a:ext uri="{FF2B5EF4-FFF2-40B4-BE49-F238E27FC236}">
                <a16:creationId xmlns:a16="http://schemas.microsoft.com/office/drawing/2014/main" id="{C2DED316-045A-4CC3-8E79-D0DECDC352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1671" y="1364775"/>
            <a:ext cx="2076257" cy="138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8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ime to applaud our nurses - Hospital News">
            <a:extLst>
              <a:ext uri="{FF2B5EF4-FFF2-40B4-BE49-F238E27FC236}">
                <a16:creationId xmlns:a16="http://schemas.microsoft.com/office/drawing/2014/main" id="{55735654-3954-4B0B-9767-A1CC951EDF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794"/>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2C28533-0A1E-4171-854C-4A28ED381BEE}"/>
              </a:ext>
            </a:extLst>
          </p:cNvPr>
          <p:cNvSpPr txBox="1">
            <a:spLocks/>
          </p:cNvSpPr>
          <p:nvPr/>
        </p:nvSpPr>
        <p:spPr>
          <a:xfrm>
            <a:off x="401182" y="1493596"/>
            <a:ext cx="10568427" cy="49871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b="1" dirty="0">
                <a:solidFill>
                  <a:schemeClr val="accent3">
                    <a:lumMod val="60000"/>
                    <a:lumOff val="40000"/>
                  </a:schemeClr>
                </a:solidFill>
              </a:rPr>
              <a:t>Nurses are the largest group </a:t>
            </a:r>
            <a:r>
              <a:rPr lang="en-GB" dirty="0"/>
              <a:t>of professionals working in the Health Services</a:t>
            </a:r>
          </a:p>
          <a:p>
            <a:pPr marL="0" indent="0">
              <a:buNone/>
            </a:pPr>
            <a:r>
              <a:rPr lang="en-GB" dirty="0"/>
              <a:t>Some choose to specialise in a certain area. You may even see a Nurse practitioner now in your GP surgery rather than a GP.</a:t>
            </a:r>
          </a:p>
          <a:p>
            <a:r>
              <a:rPr lang="en-GB" dirty="0"/>
              <a:t>Adult Nurses</a:t>
            </a:r>
          </a:p>
          <a:p>
            <a:r>
              <a:rPr lang="en-GB" dirty="0"/>
              <a:t>Mental Health Nurses</a:t>
            </a:r>
          </a:p>
          <a:p>
            <a:r>
              <a:rPr lang="en-GB" dirty="0"/>
              <a:t>Children's Nurse (Paediatric)</a:t>
            </a:r>
          </a:p>
          <a:p>
            <a:r>
              <a:rPr lang="en-GB" dirty="0"/>
              <a:t>Learning Disability nurses</a:t>
            </a:r>
          </a:p>
          <a:p>
            <a:r>
              <a:rPr lang="en-GB" dirty="0"/>
              <a:t>District Nurses</a:t>
            </a:r>
          </a:p>
          <a:p>
            <a:r>
              <a:rPr lang="en-GB" dirty="0"/>
              <a:t>Neonatal nurses</a:t>
            </a:r>
          </a:p>
          <a:p>
            <a:r>
              <a:rPr lang="en-GB" dirty="0"/>
              <a:t>Health Visitor</a:t>
            </a:r>
          </a:p>
          <a:p>
            <a:r>
              <a:rPr lang="en-GB" dirty="0"/>
              <a:t>Practice nurse</a:t>
            </a:r>
          </a:p>
          <a:p>
            <a:r>
              <a:rPr lang="en-GB" dirty="0"/>
              <a:t>School nurse</a:t>
            </a:r>
          </a:p>
          <a:p>
            <a:endParaRPr lang="en-GB" dirty="0"/>
          </a:p>
        </p:txBody>
      </p:sp>
      <p:sp>
        <p:nvSpPr>
          <p:cNvPr id="8" name="Title 1">
            <a:extLst>
              <a:ext uri="{FF2B5EF4-FFF2-40B4-BE49-F238E27FC236}">
                <a16:creationId xmlns:a16="http://schemas.microsoft.com/office/drawing/2014/main" id="{1479E284-B93B-47E5-AF8F-CB3BCFD932DC}"/>
              </a:ext>
            </a:extLst>
          </p:cNvPr>
          <p:cNvSpPr>
            <a:spLocks noGrp="1"/>
          </p:cNvSpPr>
          <p:nvPr>
            <p:ph type="title"/>
          </p:nvPr>
        </p:nvSpPr>
        <p:spPr>
          <a:xfrm>
            <a:off x="3893457" y="377246"/>
            <a:ext cx="3091543" cy="1293028"/>
          </a:xfrm>
        </p:spPr>
        <p:txBody>
          <a:bodyPr/>
          <a:lstStyle/>
          <a:p>
            <a:r>
              <a:rPr lang="en-GB" b="1" dirty="0" err="1"/>
              <a:t>nursES</a:t>
            </a:r>
            <a:r>
              <a:rPr lang="en-GB" b="1" dirty="0"/>
              <a:t> </a:t>
            </a:r>
          </a:p>
        </p:txBody>
      </p:sp>
    </p:spTree>
    <p:extLst>
      <p:ext uri="{BB962C8B-B14F-4D97-AF65-F5344CB8AC3E}">
        <p14:creationId xmlns:p14="http://schemas.microsoft.com/office/powerpoint/2010/main" val="386948813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21</TotalTime>
  <Words>1737</Words>
  <Application>Microsoft Office PowerPoint</Application>
  <PresentationFormat>Widescreen</PresentationFormat>
  <Paragraphs>217</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Gothic</vt:lpstr>
      <vt:lpstr>SFNSText</vt:lpstr>
      <vt:lpstr>Symbol</vt:lpstr>
      <vt:lpstr>Verdana</vt:lpstr>
      <vt:lpstr>Wingdings</vt:lpstr>
      <vt:lpstr>Vapor Trail</vt:lpstr>
      <vt:lpstr>PowerPoint Presentation</vt:lpstr>
      <vt:lpstr>Learning Objectives:</vt:lpstr>
      <vt:lpstr> C1 People with specific needs</vt:lpstr>
      <vt:lpstr>what do you think C1 is about?   </vt:lpstr>
      <vt:lpstr>Part 1 teaching and learning C1 People with specific needs </vt:lpstr>
      <vt:lpstr>Objectives:</vt:lpstr>
      <vt:lpstr>PowerPoint Presentation</vt:lpstr>
      <vt:lpstr>PowerPoint Presentation</vt:lpstr>
      <vt:lpstr>nursES </vt:lpstr>
      <vt:lpstr>Careers in nursing VIDEOS:</vt:lpstr>
      <vt:lpstr>THE ROLE OF THE NURSE:</vt:lpstr>
      <vt:lpstr>Skills and qualities</vt:lpstr>
      <vt:lpstr>How do you become a nurse?</vt:lpstr>
      <vt:lpstr>PowerPoint Presentation</vt:lpstr>
      <vt:lpstr>Service Users:  </vt:lpstr>
      <vt:lpstr>Service Users:  </vt:lpstr>
      <vt:lpstr>  </vt:lpstr>
      <vt:lpstr>  </vt:lpstr>
      <vt:lpstr> 1. Physical and mental ill health:  </vt:lpstr>
      <vt:lpstr>THE Caption below the video link: </vt:lpstr>
      <vt:lpstr>2. Learning Disability:  </vt:lpstr>
      <vt:lpstr>3. Physical and Sensory Disabilities:  </vt:lpstr>
      <vt:lpstr>4. Specific age groups - Early Years: </vt:lpstr>
      <vt:lpstr>Specific age groups - Early Years: </vt:lpstr>
      <vt:lpstr>5. Later Adulthood:  </vt:lpstr>
      <vt:lpstr>EXAM TIPS for Unit 2</vt:lpstr>
      <vt:lpstr>EXAM PRACTICE TIME</vt:lpstr>
      <vt:lpstr>EXAM PRACTICE question from blue practice assessment book</vt:lpstr>
      <vt:lpstr>Glossary of key words to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 Mukadam</dc:creator>
  <cp:lastModifiedBy>Yasmin Mukadam</cp:lastModifiedBy>
  <cp:revision>1</cp:revision>
  <dcterms:created xsi:type="dcterms:W3CDTF">2020-09-17T12:52:10Z</dcterms:created>
  <dcterms:modified xsi:type="dcterms:W3CDTF">2020-09-17T13:13:45Z</dcterms:modified>
</cp:coreProperties>
</file>