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Lst>
  <p:sldIdLst>
    <p:sldId id="256" r:id="rId2"/>
    <p:sldId id="261" r:id="rId3"/>
    <p:sldId id="263" r:id="rId4"/>
    <p:sldId id="264" r:id="rId5"/>
    <p:sldId id="265" r:id="rId6"/>
    <p:sldId id="266"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94660"/>
  </p:normalViewPr>
  <p:slideViewPr>
    <p:cSldViewPr snapToGrid="0" showGuides="1">
      <p:cViewPr varScale="1">
        <p:scale>
          <a:sx n="88" d="100"/>
          <a:sy n="88" d="100"/>
        </p:scale>
        <p:origin x="69"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min Mukadam" userId="4c74458b-e669-4d6e-ab27-04965635a46a" providerId="ADAL" clId="{7751D403-6A72-408C-BFF4-00A31978D06D}"/>
    <pc:docChg chg="custSel modSld">
      <pc:chgData name="Yasmin Mukadam" userId="4c74458b-e669-4d6e-ab27-04965635a46a" providerId="ADAL" clId="{7751D403-6A72-408C-BFF4-00A31978D06D}" dt="2020-09-17T09:44:30.555" v="1" actId="27636"/>
      <pc:docMkLst>
        <pc:docMk/>
      </pc:docMkLst>
      <pc:sldChg chg="modSp">
        <pc:chgData name="Yasmin Mukadam" userId="4c74458b-e669-4d6e-ab27-04965635a46a" providerId="ADAL" clId="{7751D403-6A72-408C-BFF4-00A31978D06D}" dt="2020-09-17T09:44:30.555" v="1" actId="27636"/>
        <pc:sldMkLst>
          <pc:docMk/>
          <pc:sldMk cId="973624191" sldId="261"/>
        </pc:sldMkLst>
        <pc:spChg chg="mod">
          <ac:chgData name="Yasmin Mukadam" userId="4c74458b-e669-4d6e-ab27-04965635a46a" providerId="ADAL" clId="{7751D403-6A72-408C-BFF4-00A31978D06D}" dt="2020-09-17T09:44:30.555" v="1" actId="27636"/>
          <ac:spMkLst>
            <pc:docMk/>
            <pc:sldMk cId="973624191" sldId="261"/>
            <ac:spMk id="3" creationId="{00000000-0000-0000-0000-00000000000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9B1D8E-F6C4-46DA-90C6-2598DEF7F24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E06DBD9-75B4-4040-A80B-BB66D6DA451D}">
      <dgm:prSet/>
      <dgm:spPr/>
      <dgm:t>
        <a:bodyPr/>
        <a:lstStyle/>
        <a:p>
          <a:r>
            <a:rPr lang="en-GB"/>
            <a:t>Explain what qualifications you need to become a nurse</a:t>
          </a:r>
          <a:endParaRPr lang="en-US"/>
        </a:p>
      </dgm:t>
    </dgm:pt>
    <dgm:pt modelId="{2890D8D1-8DE3-4342-89DD-F494A625C4DA}" type="parTrans" cxnId="{DFF26F3D-C889-4433-958D-BF498827813A}">
      <dgm:prSet/>
      <dgm:spPr/>
      <dgm:t>
        <a:bodyPr/>
        <a:lstStyle/>
        <a:p>
          <a:endParaRPr lang="en-US"/>
        </a:p>
      </dgm:t>
    </dgm:pt>
    <dgm:pt modelId="{F75EC982-CD12-4DB1-8440-860C37D4653E}" type="sibTrans" cxnId="{DFF26F3D-C889-4433-958D-BF498827813A}">
      <dgm:prSet/>
      <dgm:spPr/>
      <dgm:t>
        <a:bodyPr/>
        <a:lstStyle/>
        <a:p>
          <a:endParaRPr lang="en-US"/>
        </a:p>
      </dgm:t>
    </dgm:pt>
    <dgm:pt modelId="{9B2E5822-88EA-4791-920E-20C01FB3861A}">
      <dgm:prSet/>
      <dgm:spPr/>
      <dgm:t>
        <a:bodyPr/>
        <a:lstStyle/>
        <a:p>
          <a:r>
            <a:rPr lang="en-GB"/>
            <a:t>What is the basic salary?</a:t>
          </a:r>
          <a:endParaRPr lang="en-US"/>
        </a:p>
      </dgm:t>
    </dgm:pt>
    <dgm:pt modelId="{CE78946B-17BE-4E01-8372-28A72CE64F43}" type="parTrans" cxnId="{42C86B02-C01D-47AF-BACA-2E2047A11F1D}">
      <dgm:prSet/>
      <dgm:spPr/>
      <dgm:t>
        <a:bodyPr/>
        <a:lstStyle/>
        <a:p>
          <a:endParaRPr lang="en-US"/>
        </a:p>
      </dgm:t>
    </dgm:pt>
    <dgm:pt modelId="{CD461825-C50B-4955-8F05-CB5FB00576EB}" type="sibTrans" cxnId="{42C86B02-C01D-47AF-BACA-2E2047A11F1D}">
      <dgm:prSet/>
      <dgm:spPr/>
      <dgm:t>
        <a:bodyPr/>
        <a:lstStyle/>
        <a:p>
          <a:endParaRPr lang="en-US"/>
        </a:p>
      </dgm:t>
    </dgm:pt>
    <dgm:pt modelId="{561BD34B-77D4-419D-8868-9ADE1A748E2B}" type="pres">
      <dgm:prSet presAssocID="{249B1D8E-F6C4-46DA-90C6-2598DEF7F249}" presName="root" presStyleCnt="0">
        <dgm:presLayoutVars>
          <dgm:dir/>
          <dgm:resizeHandles val="exact"/>
        </dgm:presLayoutVars>
      </dgm:prSet>
      <dgm:spPr/>
    </dgm:pt>
    <dgm:pt modelId="{34649B09-0AD8-4990-B1B5-FE1F328A70A0}" type="pres">
      <dgm:prSet presAssocID="{AE06DBD9-75B4-4040-A80B-BB66D6DA451D}" presName="compNode" presStyleCnt="0"/>
      <dgm:spPr/>
    </dgm:pt>
    <dgm:pt modelId="{87F160D3-B800-43F9-9271-2D3469A354E5}" type="pres">
      <dgm:prSet presAssocID="{AE06DBD9-75B4-4040-A80B-BB66D6DA451D}" presName="bgRect" presStyleLbl="bgShp" presStyleIdx="0" presStyleCnt="2"/>
      <dgm:spPr/>
    </dgm:pt>
    <dgm:pt modelId="{36AC84D5-8E09-4F9A-A930-B4923E86BA12}" type="pres">
      <dgm:prSet presAssocID="{AE06DBD9-75B4-4040-A80B-BB66D6DA451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75EDB322-AF00-4B9E-AE5C-D6C899F53F38}" type="pres">
      <dgm:prSet presAssocID="{AE06DBD9-75B4-4040-A80B-BB66D6DA451D}" presName="spaceRect" presStyleCnt="0"/>
      <dgm:spPr/>
    </dgm:pt>
    <dgm:pt modelId="{C3C73C02-6A2E-4CAB-B00D-CD5B225AFF49}" type="pres">
      <dgm:prSet presAssocID="{AE06DBD9-75B4-4040-A80B-BB66D6DA451D}" presName="parTx" presStyleLbl="revTx" presStyleIdx="0" presStyleCnt="2">
        <dgm:presLayoutVars>
          <dgm:chMax val="0"/>
          <dgm:chPref val="0"/>
        </dgm:presLayoutVars>
      </dgm:prSet>
      <dgm:spPr/>
    </dgm:pt>
    <dgm:pt modelId="{F58266AF-10BF-46AA-8E86-79568D2D7878}" type="pres">
      <dgm:prSet presAssocID="{F75EC982-CD12-4DB1-8440-860C37D4653E}" presName="sibTrans" presStyleCnt="0"/>
      <dgm:spPr/>
    </dgm:pt>
    <dgm:pt modelId="{EFDEF7B0-1550-4217-9019-8F255788A063}" type="pres">
      <dgm:prSet presAssocID="{9B2E5822-88EA-4791-920E-20C01FB3861A}" presName="compNode" presStyleCnt="0"/>
      <dgm:spPr/>
    </dgm:pt>
    <dgm:pt modelId="{7E14BAC2-893E-42B5-9CE3-CA25AB598FC4}" type="pres">
      <dgm:prSet presAssocID="{9B2E5822-88EA-4791-920E-20C01FB3861A}" presName="bgRect" presStyleLbl="bgShp" presStyleIdx="1" presStyleCnt="2"/>
      <dgm:spPr/>
    </dgm:pt>
    <dgm:pt modelId="{BDC9C1A9-7455-4558-8AFC-583DA7CD236C}" type="pres">
      <dgm:prSet presAssocID="{9B2E5822-88EA-4791-920E-20C01FB3861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0F747AFB-4899-426E-A93A-C9402F674214}" type="pres">
      <dgm:prSet presAssocID="{9B2E5822-88EA-4791-920E-20C01FB3861A}" presName="spaceRect" presStyleCnt="0"/>
      <dgm:spPr/>
    </dgm:pt>
    <dgm:pt modelId="{A14E4AF5-9EF8-4CA5-BB00-E78696A8DFE1}" type="pres">
      <dgm:prSet presAssocID="{9B2E5822-88EA-4791-920E-20C01FB3861A}" presName="parTx" presStyleLbl="revTx" presStyleIdx="1" presStyleCnt="2">
        <dgm:presLayoutVars>
          <dgm:chMax val="0"/>
          <dgm:chPref val="0"/>
        </dgm:presLayoutVars>
      </dgm:prSet>
      <dgm:spPr/>
    </dgm:pt>
  </dgm:ptLst>
  <dgm:cxnLst>
    <dgm:cxn modelId="{139DCD00-E162-4B1D-978F-59BB8EE2640A}" type="presOf" srcId="{AE06DBD9-75B4-4040-A80B-BB66D6DA451D}" destId="{C3C73C02-6A2E-4CAB-B00D-CD5B225AFF49}" srcOrd="0" destOrd="0" presId="urn:microsoft.com/office/officeart/2018/2/layout/IconVerticalSolidList"/>
    <dgm:cxn modelId="{42C86B02-C01D-47AF-BACA-2E2047A11F1D}" srcId="{249B1D8E-F6C4-46DA-90C6-2598DEF7F249}" destId="{9B2E5822-88EA-4791-920E-20C01FB3861A}" srcOrd="1" destOrd="0" parTransId="{CE78946B-17BE-4E01-8372-28A72CE64F43}" sibTransId="{CD461825-C50B-4955-8F05-CB5FB00576EB}"/>
    <dgm:cxn modelId="{DFF26F3D-C889-4433-958D-BF498827813A}" srcId="{249B1D8E-F6C4-46DA-90C6-2598DEF7F249}" destId="{AE06DBD9-75B4-4040-A80B-BB66D6DA451D}" srcOrd="0" destOrd="0" parTransId="{2890D8D1-8DE3-4342-89DD-F494A625C4DA}" sibTransId="{F75EC982-CD12-4DB1-8440-860C37D4653E}"/>
    <dgm:cxn modelId="{588BB2BD-789D-4B3F-8AC3-763850862A87}" type="presOf" srcId="{9B2E5822-88EA-4791-920E-20C01FB3861A}" destId="{A14E4AF5-9EF8-4CA5-BB00-E78696A8DFE1}" srcOrd="0" destOrd="0" presId="urn:microsoft.com/office/officeart/2018/2/layout/IconVerticalSolidList"/>
    <dgm:cxn modelId="{D22F26C6-4B0D-4084-A3D4-EF90D90BC2F2}" type="presOf" srcId="{249B1D8E-F6C4-46DA-90C6-2598DEF7F249}" destId="{561BD34B-77D4-419D-8868-9ADE1A748E2B}" srcOrd="0" destOrd="0" presId="urn:microsoft.com/office/officeart/2018/2/layout/IconVerticalSolidList"/>
    <dgm:cxn modelId="{CEAC6D30-F4F8-4E18-BDEE-2CC287C65C03}" type="presParOf" srcId="{561BD34B-77D4-419D-8868-9ADE1A748E2B}" destId="{34649B09-0AD8-4990-B1B5-FE1F328A70A0}" srcOrd="0" destOrd="0" presId="urn:microsoft.com/office/officeart/2018/2/layout/IconVerticalSolidList"/>
    <dgm:cxn modelId="{40EFAB89-44DB-407E-93A7-C2C7C6B18CBD}" type="presParOf" srcId="{34649B09-0AD8-4990-B1B5-FE1F328A70A0}" destId="{87F160D3-B800-43F9-9271-2D3469A354E5}" srcOrd="0" destOrd="0" presId="urn:microsoft.com/office/officeart/2018/2/layout/IconVerticalSolidList"/>
    <dgm:cxn modelId="{D9A27FBB-F4A8-4BFD-A8C2-21EB0101EF67}" type="presParOf" srcId="{34649B09-0AD8-4990-B1B5-FE1F328A70A0}" destId="{36AC84D5-8E09-4F9A-A930-B4923E86BA12}" srcOrd="1" destOrd="0" presId="urn:microsoft.com/office/officeart/2018/2/layout/IconVerticalSolidList"/>
    <dgm:cxn modelId="{CC50D4DC-974A-42B7-B494-CADAE1851DDA}" type="presParOf" srcId="{34649B09-0AD8-4990-B1B5-FE1F328A70A0}" destId="{75EDB322-AF00-4B9E-AE5C-D6C899F53F38}" srcOrd="2" destOrd="0" presId="urn:microsoft.com/office/officeart/2018/2/layout/IconVerticalSolidList"/>
    <dgm:cxn modelId="{20EE8190-24ED-421B-968D-60807B924296}" type="presParOf" srcId="{34649B09-0AD8-4990-B1B5-FE1F328A70A0}" destId="{C3C73C02-6A2E-4CAB-B00D-CD5B225AFF49}" srcOrd="3" destOrd="0" presId="urn:microsoft.com/office/officeart/2018/2/layout/IconVerticalSolidList"/>
    <dgm:cxn modelId="{E2BDC786-9C54-4DE8-91A8-309C0B6D294F}" type="presParOf" srcId="{561BD34B-77D4-419D-8868-9ADE1A748E2B}" destId="{F58266AF-10BF-46AA-8E86-79568D2D7878}" srcOrd="1" destOrd="0" presId="urn:microsoft.com/office/officeart/2018/2/layout/IconVerticalSolidList"/>
    <dgm:cxn modelId="{669E7733-B16E-48C3-B5FA-B5DD0DEE0AB3}" type="presParOf" srcId="{561BD34B-77D4-419D-8868-9ADE1A748E2B}" destId="{EFDEF7B0-1550-4217-9019-8F255788A063}" srcOrd="2" destOrd="0" presId="urn:microsoft.com/office/officeart/2018/2/layout/IconVerticalSolidList"/>
    <dgm:cxn modelId="{8540B922-A70F-4B7E-B8A0-57D381D97749}" type="presParOf" srcId="{EFDEF7B0-1550-4217-9019-8F255788A063}" destId="{7E14BAC2-893E-42B5-9CE3-CA25AB598FC4}" srcOrd="0" destOrd="0" presId="urn:microsoft.com/office/officeart/2018/2/layout/IconVerticalSolidList"/>
    <dgm:cxn modelId="{1AC3D2F8-C337-44E2-8C89-DE36E0F6BF90}" type="presParOf" srcId="{EFDEF7B0-1550-4217-9019-8F255788A063}" destId="{BDC9C1A9-7455-4558-8AFC-583DA7CD236C}" srcOrd="1" destOrd="0" presId="urn:microsoft.com/office/officeart/2018/2/layout/IconVerticalSolidList"/>
    <dgm:cxn modelId="{06385AAC-AA6F-4481-853C-86C895DB59CC}" type="presParOf" srcId="{EFDEF7B0-1550-4217-9019-8F255788A063}" destId="{0F747AFB-4899-426E-A93A-C9402F674214}" srcOrd="2" destOrd="0" presId="urn:microsoft.com/office/officeart/2018/2/layout/IconVerticalSolidList"/>
    <dgm:cxn modelId="{1F65D400-F070-4448-9229-0D5D97F6E6E2}" type="presParOf" srcId="{EFDEF7B0-1550-4217-9019-8F255788A063}" destId="{A14E4AF5-9EF8-4CA5-BB00-E78696A8DFE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160D3-B800-43F9-9271-2D3469A354E5}">
      <dsp:nvSpPr>
        <dsp:cNvPr id="0" name=""/>
        <dsp:cNvSpPr/>
      </dsp:nvSpPr>
      <dsp:spPr>
        <a:xfrm>
          <a:off x="0" y="809181"/>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AC84D5-8E09-4F9A-A930-B4923E86BA12}">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3C73C02-6A2E-4CAB-B00D-CD5B225AFF49}">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1111250">
            <a:lnSpc>
              <a:spcPct val="90000"/>
            </a:lnSpc>
            <a:spcBef>
              <a:spcPct val="0"/>
            </a:spcBef>
            <a:spcAft>
              <a:spcPct val="35000"/>
            </a:spcAft>
            <a:buNone/>
          </a:pPr>
          <a:r>
            <a:rPr lang="en-GB" sz="2500" kern="1200"/>
            <a:t>Explain what qualifications you need to become a nurse</a:t>
          </a:r>
          <a:endParaRPr lang="en-US" sz="2500" kern="1200"/>
        </a:p>
      </dsp:txBody>
      <dsp:txXfrm>
        <a:off x="1725424" y="809181"/>
        <a:ext cx="4903379" cy="1493874"/>
      </dsp:txXfrm>
    </dsp:sp>
    <dsp:sp modelId="{7E14BAC2-893E-42B5-9CE3-CA25AB598FC4}">
      <dsp:nvSpPr>
        <dsp:cNvPr id="0" name=""/>
        <dsp:cNvSpPr/>
      </dsp:nvSpPr>
      <dsp:spPr>
        <a:xfrm>
          <a:off x="0" y="2676524"/>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C9C1A9-7455-4558-8AFC-583DA7CD236C}">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4E4AF5-9EF8-4CA5-BB00-E78696A8DFE1}">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1111250">
            <a:lnSpc>
              <a:spcPct val="90000"/>
            </a:lnSpc>
            <a:spcBef>
              <a:spcPct val="0"/>
            </a:spcBef>
            <a:spcAft>
              <a:spcPct val="35000"/>
            </a:spcAft>
            <a:buNone/>
          </a:pPr>
          <a:r>
            <a:rPr lang="en-GB" sz="2500" kern="1200"/>
            <a:t>What is the basic salary?</a:t>
          </a:r>
          <a:endParaRPr lang="en-US" sz="2500" kern="1200"/>
        </a:p>
      </dsp:txBody>
      <dsp:txXfrm>
        <a:off x="1725424" y="2676524"/>
        <a:ext cx="4903379" cy="149387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856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9391614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1363577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98161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8642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5287858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1085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7053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7300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9/17/2020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363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9/17/2020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9828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9/17/2020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493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9/17/2020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8219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9/17/2020</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315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9/17/2020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975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9/17/2020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511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9/17/2020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823838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6yIALo5H9X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199" y="4571999"/>
            <a:ext cx="7673801" cy="1087656"/>
          </a:xfrm>
        </p:spPr>
        <p:txBody>
          <a:bodyPr>
            <a:normAutofit/>
          </a:bodyPr>
          <a:lstStyle/>
          <a:p>
            <a:pPr algn="l">
              <a:lnSpc>
                <a:spcPct val="90000"/>
              </a:lnSpc>
            </a:pPr>
            <a:r>
              <a:rPr lang="en-GB" sz="3400" dirty="0"/>
              <a:t>Understand the role and responsibilities of Nurses </a:t>
            </a:r>
          </a:p>
        </p:txBody>
      </p:sp>
      <p:sp>
        <p:nvSpPr>
          <p:cNvPr id="3" name="Subtitle 2"/>
          <p:cNvSpPr>
            <a:spLocks noGrp="1"/>
          </p:cNvSpPr>
          <p:nvPr>
            <p:ph type="subTitle" idx="1"/>
          </p:nvPr>
        </p:nvSpPr>
        <p:spPr>
          <a:xfrm>
            <a:off x="1674795" y="5659655"/>
            <a:ext cx="7599205" cy="611896"/>
          </a:xfrm>
        </p:spPr>
        <p:txBody>
          <a:bodyPr>
            <a:normAutofit/>
          </a:bodyPr>
          <a:lstStyle/>
          <a:p>
            <a:pPr algn="l"/>
            <a:r>
              <a:rPr lang="en-GB"/>
              <a:t>Explain the role and responsibilities of a variety of nurses</a:t>
            </a:r>
          </a:p>
        </p:txBody>
      </p:sp>
      <p:pic>
        <p:nvPicPr>
          <p:cNvPr id="1026" name="Picture 2" descr="Time to applaud our nurses - Hospital News">
            <a:extLst>
              <a:ext uri="{FF2B5EF4-FFF2-40B4-BE49-F238E27FC236}">
                <a16:creationId xmlns:a16="http://schemas.microsoft.com/office/drawing/2014/main" id="{84A087AA-6116-46DE-96AD-0BE3DA842AA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00201" y="609600"/>
            <a:ext cx="5473487" cy="3642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60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Nurses </a:t>
            </a:r>
          </a:p>
        </p:txBody>
      </p:sp>
      <p:sp>
        <p:nvSpPr>
          <p:cNvPr id="3" name="Content Placeholder 2"/>
          <p:cNvSpPr>
            <a:spLocks noGrp="1"/>
          </p:cNvSpPr>
          <p:nvPr>
            <p:ph idx="1"/>
          </p:nvPr>
        </p:nvSpPr>
        <p:spPr>
          <a:xfrm>
            <a:off x="646111" y="1156139"/>
            <a:ext cx="10568427" cy="4987158"/>
          </a:xfrm>
        </p:spPr>
        <p:txBody>
          <a:bodyPr anchor="t">
            <a:normAutofit lnSpcReduction="10000"/>
          </a:bodyPr>
          <a:lstStyle/>
          <a:p>
            <a:r>
              <a:rPr lang="en-GB" dirty="0">
                <a:hlinkClick r:id="rId2"/>
              </a:rPr>
              <a:t>https://mental health Nurse</a:t>
            </a:r>
            <a:r>
              <a:rPr lang="en-GB" dirty="0"/>
              <a:t> </a:t>
            </a:r>
          </a:p>
          <a:p>
            <a:r>
              <a:rPr lang="en-GB" dirty="0"/>
              <a:t>This is the largest group of professional working in the Health Services. </a:t>
            </a:r>
          </a:p>
          <a:p>
            <a:r>
              <a:rPr lang="en-GB" dirty="0"/>
              <a:t>Some choose to specialise in a certain area. You may even see a Nurse practitioner now in your GP surgery rather than a GP.</a:t>
            </a:r>
          </a:p>
          <a:p>
            <a:r>
              <a:rPr lang="en-GB" dirty="0"/>
              <a:t>Adult Nurses</a:t>
            </a:r>
          </a:p>
          <a:p>
            <a:r>
              <a:rPr lang="en-GB" dirty="0"/>
              <a:t>Mental Health Nurses</a:t>
            </a:r>
          </a:p>
          <a:p>
            <a:r>
              <a:rPr lang="en-GB" dirty="0"/>
              <a:t>Children's Nurse (Paediatric)</a:t>
            </a:r>
          </a:p>
          <a:p>
            <a:r>
              <a:rPr lang="en-GB" dirty="0"/>
              <a:t>Learning Disability nurses</a:t>
            </a:r>
          </a:p>
          <a:p>
            <a:r>
              <a:rPr lang="en-GB" dirty="0"/>
              <a:t>District Nurses</a:t>
            </a:r>
          </a:p>
          <a:p>
            <a:r>
              <a:rPr lang="en-GB" dirty="0"/>
              <a:t>Neonatal nurses</a:t>
            </a:r>
          </a:p>
          <a:p>
            <a:r>
              <a:rPr lang="en-GB" dirty="0"/>
              <a:t>Health Visitor</a:t>
            </a:r>
          </a:p>
          <a:p>
            <a:r>
              <a:rPr lang="en-GB" dirty="0"/>
              <a:t>Practice nurse</a:t>
            </a:r>
          </a:p>
          <a:p>
            <a:r>
              <a:rPr lang="en-GB" dirty="0"/>
              <a:t>School nurse</a:t>
            </a:r>
          </a:p>
          <a:p>
            <a:endParaRPr lang="en-GB" dirty="0"/>
          </a:p>
        </p:txBody>
      </p:sp>
    </p:spTree>
    <p:extLst>
      <p:ext uri="{BB962C8B-B14F-4D97-AF65-F5344CB8AC3E}">
        <p14:creationId xmlns:p14="http://schemas.microsoft.com/office/powerpoint/2010/main" val="97362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role of the nurse</a:t>
            </a:r>
          </a:p>
        </p:txBody>
      </p:sp>
      <p:sp>
        <p:nvSpPr>
          <p:cNvPr id="3" name="Content Placeholder 2"/>
          <p:cNvSpPr>
            <a:spLocks noGrp="1"/>
          </p:cNvSpPr>
          <p:nvPr>
            <p:ph idx="1"/>
          </p:nvPr>
        </p:nvSpPr>
        <p:spPr/>
        <p:txBody>
          <a:bodyPr>
            <a:normAutofit lnSpcReduction="10000"/>
          </a:bodyPr>
          <a:lstStyle/>
          <a:p>
            <a:r>
              <a:rPr lang="en-GB" dirty="0"/>
              <a:t>Nurses have many different roles within health and social care</a:t>
            </a:r>
          </a:p>
          <a:p>
            <a:endParaRPr lang="en-GB" dirty="0"/>
          </a:p>
          <a:p>
            <a:r>
              <a:rPr lang="en-GB" dirty="0"/>
              <a:t>Caregiver and comforter</a:t>
            </a:r>
          </a:p>
          <a:p>
            <a:r>
              <a:rPr lang="en-GB" dirty="0"/>
              <a:t>Ethical decision maker</a:t>
            </a:r>
          </a:p>
          <a:p>
            <a:r>
              <a:rPr lang="en-GB" dirty="0"/>
              <a:t>Protector</a:t>
            </a:r>
          </a:p>
          <a:p>
            <a:r>
              <a:rPr lang="en-GB" dirty="0"/>
              <a:t>Advocate</a:t>
            </a:r>
          </a:p>
          <a:p>
            <a:r>
              <a:rPr lang="en-GB" dirty="0"/>
              <a:t>Case manager</a:t>
            </a:r>
          </a:p>
          <a:p>
            <a:r>
              <a:rPr lang="en-GB" dirty="0"/>
              <a:t>Communicator</a:t>
            </a:r>
          </a:p>
          <a:p>
            <a:r>
              <a:rPr lang="en-GB" dirty="0"/>
              <a:t>Teacher</a:t>
            </a:r>
          </a:p>
          <a:p>
            <a:r>
              <a:rPr lang="en-GB" dirty="0"/>
              <a:t>Leader</a:t>
            </a:r>
          </a:p>
        </p:txBody>
      </p:sp>
    </p:spTree>
    <p:extLst>
      <p:ext uri="{BB962C8B-B14F-4D97-AF65-F5344CB8AC3E}">
        <p14:creationId xmlns:p14="http://schemas.microsoft.com/office/powerpoint/2010/main" val="26674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it important that we have nurses?</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901306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chor="t">
            <a:normAutofit/>
          </a:bodyPr>
          <a:lstStyle/>
          <a:p>
            <a:r>
              <a:rPr lang="en-GB" dirty="0"/>
              <a:t>Skills and qualities</a:t>
            </a:r>
          </a:p>
        </p:txBody>
      </p:sp>
      <p:sp>
        <p:nvSpPr>
          <p:cNvPr id="3" name="Content Placeholder 2"/>
          <p:cNvSpPr>
            <a:spLocks noGrp="1"/>
          </p:cNvSpPr>
          <p:nvPr>
            <p:ph idx="1"/>
          </p:nvPr>
        </p:nvSpPr>
        <p:spPr>
          <a:xfrm>
            <a:off x="4063160" y="2160589"/>
            <a:ext cx="5207839" cy="3880773"/>
          </a:xfrm>
        </p:spPr>
        <p:txBody>
          <a:bodyPr>
            <a:normAutofit/>
          </a:bodyPr>
          <a:lstStyle/>
          <a:p>
            <a:r>
              <a:rPr lang="en-GB" dirty="0"/>
              <a:t>All health, social care and early years professionals need particular skills and qualities to assist them to do their jobs. Without these skills and qualities individuals may not receive the care and attention that they require. </a:t>
            </a:r>
          </a:p>
          <a:p>
            <a:endParaRPr lang="en-GB" dirty="0"/>
          </a:p>
          <a:p>
            <a:r>
              <a:rPr lang="en-GB" dirty="0"/>
              <a:t>Identify the skills and qualities needed by nurses to carry out their day-to-day work</a:t>
            </a:r>
          </a:p>
          <a:p>
            <a:r>
              <a:rPr lang="en-GB" dirty="0"/>
              <a:t>Think about PIES skills…</a:t>
            </a:r>
          </a:p>
          <a:p>
            <a:r>
              <a:rPr lang="en-GB" dirty="0"/>
              <a:t>What would you want a nurse to be like?</a:t>
            </a:r>
          </a:p>
        </p:txBody>
      </p:sp>
      <p:pic>
        <p:nvPicPr>
          <p:cNvPr id="1026" name="Picture 2" descr="National Nurses Week 2019: Nurses leading change in digital health  solutions - Microsoft Industry Blogs">
            <a:extLst>
              <a:ext uri="{FF2B5EF4-FFF2-40B4-BE49-F238E27FC236}">
                <a16:creationId xmlns:a16="http://schemas.microsoft.com/office/drawing/2014/main" id="{0B189929-CA2C-4B3E-9897-8CD11FB528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277" r="17823"/>
          <a:stretch/>
        </p:blipFill>
        <p:spPr bwMode="auto">
          <a:xfrm>
            <a:off x="677334" y="2159331"/>
            <a:ext cx="3144597" cy="3882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65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2481" y="1382486"/>
            <a:ext cx="3547581" cy="4093028"/>
          </a:xfrm>
        </p:spPr>
        <p:txBody>
          <a:bodyPr anchor="ctr">
            <a:normAutofit/>
          </a:bodyPr>
          <a:lstStyle/>
          <a:p>
            <a:r>
              <a:rPr lang="en-GB" sz="4400"/>
              <a:t>How do you become a nurse?</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DD710C1-AAAE-4D58-8378-3B06D5D45F87}"/>
              </a:ext>
            </a:extLst>
          </p:cNvPr>
          <p:cNvGraphicFramePr>
            <a:graphicFrameLocks noGrp="1"/>
          </p:cNvGraphicFramePr>
          <p:nvPr>
            <p:ph idx="1"/>
            <p:extLst>
              <p:ext uri="{D42A27DB-BD31-4B8C-83A1-F6EECF244321}">
                <p14:modId xmlns:p14="http://schemas.microsoft.com/office/powerpoint/2010/main" val="345176797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939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2" name="Group 7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kern="1200" dirty="0">
                <a:solidFill>
                  <a:schemeClr val="accent1"/>
                </a:solidFill>
                <a:latin typeface="+mj-lt"/>
                <a:ea typeface="+mj-ea"/>
                <a:cs typeface="+mj-cs"/>
              </a:rPr>
              <a:t>Plenary</a:t>
            </a:r>
          </a:p>
        </p:txBody>
      </p:sp>
      <p:sp>
        <p:nvSpPr>
          <p:cNvPr id="3" name="Content Placeholder 2"/>
          <p:cNvSpPr>
            <a:spLocks noGrp="1"/>
          </p:cNvSpPr>
          <p:nvPr>
            <p:ph idx="1"/>
          </p:nvPr>
        </p:nvSpPr>
        <p:spPr>
          <a:xfrm>
            <a:off x="4974336" y="4514446"/>
            <a:ext cx="4299666" cy="871042"/>
          </a:xfrm>
        </p:spPr>
        <p:txBody>
          <a:bodyPr vert="horz" lIns="91440" tIns="45720" rIns="91440" bIns="45720" rtlCol="0" anchor="t">
            <a:normAutofit/>
          </a:bodyPr>
          <a:lstStyle/>
          <a:p>
            <a:pPr marL="0" indent="0">
              <a:lnSpc>
                <a:spcPct val="90000"/>
              </a:lnSpc>
              <a:buNone/>
            </a:pPr>
            <a:r>
              <a:rPr lang="en-US">
                <a:solidFill>
                  <a:schemeClr val="tx1">
                    <a:lumMod val="50000"/>
                    <a:lumOff val="50000"/>
                  </a:schemeClr>
                </a:solidFill>
              </a:rPr>
              <a:t>If you were thinking about becoming a nurse, what specialism would you choose and why?</a:t>
            </a:r>
          </a:p>
        </p:txBody>
      </p:sp>
      <p:sp>
        <p:nvSpPr>
          <p:cNvPr id="83" name="Isosceles Triangle 82">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2050" name="Picture 2" descr="Top 10 Healthcare Systems | Top 10 | Healthcare Global">
            <a:extLst>
              <a:ext uri="{FF2B5EF4-FFF2-40B4-BE49-F238E27FC236}">
                <a16:creationId xmlns:a16="http://schemas.microsoft.com/office/drawing/2014/main" id="{8A58A458-F644-4D6E-B9D9-04AB421383C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8604" y="2180037"/>
            <a:ext cx="3765692" cy="250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5190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TotalTime>
  <Words>232</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Understand the role and responsibilities of Nurses </vt:lpstr>
      <vt:lpstr>Nurses </vt:lpstr>
      <vt:lpstr>The role of the nurse</vt:lpstr>
      <vt:lpstr>Why it important that we have nurses?</vt:lpstr>
      <vt:lpstr>Skills and qualities</vt:lpstr>
      <vt:lpstr>How do you become a nurse?</vt:lpstr>
      <vt:lpstr>Plenary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 the role and responsibilities of Nurses </dc:title>
  <dc:creator>Yasmin Mukadam</dc:creator>
  <cp:lastModifiedBy>Yasmin Mukadam</cp:lastModifiedBy>
  <cp:revision>2</cp:revision>
  <dcterms:created xsi:type="dcterms:W3CDTF">2020-09-14T08:33:45Z</dcterms:created>
  <dcterms:modified xsi:type="dcterms:W3CDTF">2020-09-17T09:44:40Z</dcterms:modified>
</cp:coreProperties>
</file>