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BD4590-C457-41B7-9E02-28F95053A15A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7ECA19-3991-49DF-87CA-D3ED53806243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My Nine-Year-Old Self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Helen Dunmore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50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Reflections upon childhood experience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on your own, try to recall your earliest memory. Consider the following questions and make brief notes:</a:t>
            </a:r>
          </a:p>
          <a:p>
            <a:r>
              <a:rPr lang="en-GB" dirty="0" smtClean="0"/>
              <a:t>How old were you?</a:t>
            </a:r>
          </a:p>
          <a:p>
            <a:r>
              <a:rPr lang="en-GB" dirty="0" smtClean="0"/>
              <a:t>Where did it take place?</a:t>
            </a:r>
          </a:p>
          <a:p>
            <a:r>
              <a:rPr lang="en-GB" dirty="0" smtClean="0"/>
              <a:t>What happened?</a:t>
            </a:r>
          </a:p>
          <a:p>
            <a:r>
              <a:rPr lang="en-GB" dirty="0" smtClean="0"/>
              <a:t>How do you feel about the experience?</a:t>
            </a:r>
          </a:p>
          <a:p>
            <a:r>
              <a:rPr lang="en-GB" dirty="0" smtClean="0"/>
              <a:t>What sights, sounds and smells do you associate with this memory?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20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Advice to your nine-year-old self: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 your observations with your partner, discussing how you react to the memory some years later.</a:t>
            </a:r>
          </a:p>
          <a:p>
            <a:r>
              <a:rPr lang="en-GB" dirty="0" smtClean="0"/>
              <a:t>Discuss whether you think you are able to remember the event/s  accurately.  If not, what might have affected the manner in which you remember the event?</a:t>
            </a:r>
          </a:p>
          <a:p>
            <a:r>
              <a:rPr lang="en-GB" dirty="0" smtClean="0"/>
              <a:t>Working with your partner, agree three pieces of advice/information you would give to your nine-year-old self.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26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Dunmore’s poem: ideas of memory and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poem aloud and then highlight all the events the narrator recalls from childhood. Divide these memories into positive and negative memories.</a:t>
            </a:r>
          </a:p>
          <a:p>
            <a:r>
              <a:rPr lang="en-GB" dirty="0" smtClean="0"/>
              <a:t>Make two lists of words, one for words with positive connotations and one with negative connotations.</a:t>
            </a:r>
          </a:p>
          <a:p>
            <a:r>
              <a:rPr lang="en-GB" dirty="0" smtClean="0"/>
              <a:t>What might these positive/negative memories/words suggest about the nature of childhood?</a:t>
            </a:r>
          </a:p>
          <a:p>
            <a:r>
              <a:rPr lang="en-GB" dirty="0" smtClean="0"/>
              <a:t>Consider Dunmore’s use of poetic structure, caesura, enjambment etc. What are the effects created?</a:t>
            </a:r>
          </a:p>
          <a:p>
            <a:r>
              <a:rPr lang="en-GB" dirty="0" smtClean="0"/>
              <a:t>What is interesting about the pronouns, I</a:t>
            </a:r>
            <a:r>
              <a:rPr lang="en-GB" smtClean="0"/>
              <a:t>, you, we?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84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Language, form and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 and do starter in </a:t>
            </a:r>
            <a:r>
              <a:rPr lang="en-GB" smtClean="0"/>
              <a:t>single lesson.</a:t>
            </a:r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4860032" y="18470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206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E87226-5838-4F4A-AAE4-6D91C03579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6BD094-A86D-4E24-8530-C138FCBF9A3F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52A8DBA-521F-4DE3-A57C-C69B276BA1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244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To My Nine-Year-Old Self</vt:lpstr>
      <vt:lpstr>Reflections upon childhood experience </vt:lpstr>
      <vt:lpstr>Advice to your nine-year-old self:</vt:lpstr>
      <vt:lpstr>Dunmore’s poem: ideas of memory and language</vt:lpstr>
      <vt:lpstr>Language, form and structure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My Nine-Year-Old Self</dc:title>
  <dc:creator>Jennifer Baldwin</dc:creator>
  <cp:lastModifiedBy>Jennifer Alexander</cp:lastModifiedBy>
  <cp:revision>7</cp:revision>
  <dcterms:created xsi:type="dcterms:W3CDTF">2015-09-17T12:15:21Z</dcterms:created>
  <dcterms:modified xsi:type="dcterms:W3CDTF">2017-09-19T11:27:51Z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