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8" r:id="rId2"/>
  </p:sldMasterIdLst>
  <p:sldIdLst>
    <p:sldId id="256" r:id="rId3"/>
    <p:sldId id="257" r:id="rId4"/>
    <p:sldId id="269" r:id="rId5"/>
    <p:sldId id="261" r:id="rId6"/>
    <p:sldId id="259" r:id="rId7"/>
    <p:sldId id="260" r:id="rId8"/>
    <p:sldId id="262" r:id="rId9"/>
    <p:sldId id="263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6144" autoAdjust="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F1291A-5BF2-4D9A-9238-00FEF74399E2}" type="doc">
      <dgm:prSet loTypeId="urn:microsoft.com/office/officeart/2005/8/layout/radial5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AD92B653-1964-4E80-B1D2-5BF773C11ABE}">
      <dgm:prSet phldrT="[Text]"/>
      <dgm:spPr/>
      <dgm:t>
        <a:bodyPr/>
        <a:lstStyle/>
        <a:p>
          <a:r>
            <a:rPr lang="en-GB" dirty="0"/>
            <a:t>Appeal</a:t>
          </a:r>
        </a:p>
      </dgm:t>
    </dgm:pt>
    <dgm:pt modelId="{A23390BD-A846-4F42-9A10-70C301E1DB1A}" type="parTrans" cxnId="{720EB9BE-6A23-4979-A38A-6EC52E555172}">
      <dgm:prSet/>
      <dgm:spPr/>
      <dgm:t>
        <a:bodyPr/>
        <a:lstStyle/>
        <a:p>
          <a:endParaRPr lang="en-GB"/>
        </a:p>
      </dgm:t>
    </dgm:pt>
    <dgm:pt modelId="{1D2B35D3-F9C2-4CA3-BDD5-F204AE9F4B2A}" type="sibTrans" cxnId="{720EB9BE-6A23-4979-A38A-6EC52E555172}">
      <dgm:prSet/>
      <dgm:spPr/>
      <dgm:t>
        <a:bodyPr/>
        <a:lstStyle/>
        <a:p>
          <a:endParaRPr lang="en-GB"/>
        </a:p>
      </dgm:t>
    </dgm:pt>
    <dgm:pt modelId="{D86519B1-32E4-4739-AEEF-44119E1261DA}">
      <dgm:prSet phldrT="[Text]"/>
      <dgm:spPr/>
      <dgm:t>
        <a:bodyPr/>
        <a:lstStyle/>
        <a:p>
          <a:r>
            <a:rPr lang="en-GB" dirty="0"/>
            <a:t>Accessibility</a:t>
          </a:r>
        </a:p>
      </dgm:t>
    </dgm:pt>
    <dgm:pt modelId="{64B3F26D-74D5-4520-BC40-D06CC1F4C714}" type="parTrans" cxnId="{699BCDAF-2A64-4979-9BC3-390AA804E9D6}">
      <dgm:prSet/>
      <dgm:spPr/>
      <dgm:t>
        <a:bodyPr/>
        <a:lstStyle/>
        <a:p>
          <a:endParaRPr lang="en-GB"/>
        </a:p>
      </dgm:t>
    </dgm:pt>
    <dgm:pt modelId="{A6E0198D-20E4-47FF-B5D8-B8D2626A4D28}" type="sibTrans" cxnId="{699BCDAF-2A64-4979-9BC3-390AA804E9D6}">
      <dgm:prSet/>
      <dgm:spPr/>
      <dgm:t>
        <a:bodyPr/>
        <a:lstStyle/>
        <a:p>
          <a:endParaRPr lang="en-GB"/>
        </a:p>
      </dgm:t>
    </dgm:pt>
    <dgm:pt modelId="{3F55F311-22C6-4C15-A932-85886B439CAC}">
      <dgm:prSet phldrT="[Text]"/>
      <dgm:spPr/>
      <dgm:t>
        <a:bodyPr/>
        <a:lstStyle/>
        <a:p>
          <a:r>
            <a:rPr lang="en-GB" dirty="0"/>
            <a:t>Opening Times</a:t>
          </a:r>
        </a:p>
      </dgm:t>
    </dgm:pt>
    <dgm:pt modelId="{6EEF5351-225D-40B1-961F-B9BA7D429700}" type="parTrans" cxnId="{9410F7EF-F24A-4B3A-B51D-5AF4C4C101D5}">
      <dgm:prSet/>
      <dgm:spPr/>
      <dgm:t>
        <a:bodyPr/>
        <a:lstStyle/>
        <a:p>
          <a:endParaRPr lang="en-GB"/>
        </a:p>
      </dgm:t>
    </dgm:pt>
    <dgm:pt modelId="{CA25F1DC-0176-4304-B135-2664A906C97E}" type="sibTrans" cxnId="{9410F7EF-F24A-4B3A-B51D-5AF4C4C101D5}">
      <dgm:prSet/>
      <dgm:spPr/>
      <dgm:t>
        <a:bodyPr/>
        <a:lstStyle/>
        <a:p>
          <a:endParaRPr lang="en-GB"/>
        </a:p>
      </dgm:t>
    </dgm:pt>
    <dgm:pt modelId="{D005F5E8-CAE3-49A2-A71B-849B5474D7DC}">
      <dgm:prSet phldrT="[Text]"/>
      <dgm:spPr/>
      <dgm:t>
        <a:bodyPr/>
        <a:lstStyle/>
        <a:p>
          <a:r>
            <a:rPr lang="en-GB" dirty="0"/>
            <a:t>Transport Links</a:t>
          </a:r>
        </a:p>
      </dgm:t>
    </dgm:pt>
    <dgm:pt modelId="{D66D3E51-8E7F-4C93-98E3-E382538A0E5C}" type="parTrans" cxnId="{571BEF04-D940-4B36-899E-D4EA8F95AF5F}">
      <dgm:prSet/>
      <dgm:spPr/>
      <dgm:t>
        <a:bodyPr/>
        <a:lstStyle/>
        <a:p>
          <a:endParaRPr lang="en-GB"/>
        </a:p>
      </dgm:t>
    </dgm:pt>
    <dgm:pt modelId="{7E4E6F0E-7A6E-4EBC-A2FB-FFA70333C4AB}" type="sibTrans" cxnId="{571BEF04-D940-4B36-899E-D4EA8F95AF5F}">
      <dgm:prSet/>
      <dgm:spPr/>
      <dgm:t>
        <a:bodyPr/>
        <a:lstStyle/>
        <a:p>
          <a:endParaRPr lang="en-GB"/>
        </a:p>
      </dgm:t>
    </dgm:pt>
    <dgm:pt modelId="{89C4A2BB-6261-4B63-A126-586C162EAB4C}">
      <dgm:prSet phldrT="[Text]"/>
      <dgm:spPr/>
      <dgm:t>
        <a:bodyPr/>
        <a:lstStyle/>
        <a:p>
          <a:r>
            <a:rPr lang="en-GB" dirty="0"/>
            <a:t>Pricing Strategy</a:t>
          </a:r>
        </a:p>
      </dgm:t>
    </dgm:pt>
    <dgm:pt modelId="{C2E5B05A-A4C7-4E89-9844-9C609C0AF5F9}" type="parTrans" cxnId="{0D2BFB15-FD22-468B-A7A7-9C20CF6E9355}">
      <dgm:prSet/>
      <dgm:spPr/>
      <dgm:t>
        <a:bodyPr/>
        <a:lstStyle/>
        <a:p>
          <a:endParaRPr lang="en-GB"/>
        </a:p>
      </dgm:t>
    </dgm:pt>
    <dgm:pt modelId="{0B625E69-E66D-47B3-B870-DAB5F5E7E7CA}" type="sibTrans" cxnId="{0D2BFB15-FD22-468B-A7A7-9C20CF6E9355}">
      <dgm:prSet/>
      <dgm:spPr/>
      <dgm:t>
        <a:bodyPr/>
        <a:lstStyle/>
        <a:p>
          <a:endParaRPr lang="en-GB"/>
        </a:p>
      </dgm:t>
    </dgm:pt>
    <dgm:pt modelId="{E8A94952-9453-4BFB-88ED-6856B1E180B8}">
      <dgm:prSet phldrT="[Text]"/>
      <dgm:spPr/>
      <dgm:t>
        <a:bodyPr/>
        <a:lstStyle/>
        <a:p>
          <a:r>
            <a:rPr lang="en-GB" dirty="0"/>
            <a:t>Ages and Customer Types</a:t>
          </a:r>
        </a:p>
      </dgm:t>
    </dgm:pt>
    <dgm:pt modelId="{F4768F8F-3FE3-4698-92BE-BE11B3B4515A}" type="parTrans" cxnId="{B7D9E32A-50CE-4CA2-9145-6384D25C69E7}">
      <dgm:prSet/>
      <dgm:spPr/>
      <dgm:t>
        <a:bodyPr/>
        <a:lstStyle/>
        <a:p>
          <a:endParaRPr lang="en-GB"/>
        </a:p>
      </dgm:t>
    </dgm:pt>
    <dgm:pt modelId="{FDDA3B08-4699-46C3-A48D-23924723678C}" type="sibTrans" cxnId="{B7D9E32A-50CE-4CA2-9145-6384D25C69E7}">
      <dgm:prSet/>
      <dgm:spPr/>
      <dgm:t>
        <a:bodyPr/>
        <a:lstStyle/>
        <a:p>
          <a:endParaRPr lang="en-GB"/>
        </a:p>
      </dgm:t>
    </dgm:pt>
    <dgm:pt modelId="{0F59E854-8D86-49C5-BA22-6C5520A6980B}">
      <dgm:prSet phldrT="[Text]"/>
      <dgm:spPr/>
      <dgm:t>
        <a:bodyPr/>
        <a:lstStyle/>
        <a:p>
          <a:r>
            <a:rPr lang="en-GB" dirty="0"/>
            <a:t>Special Offers</a:t>
          </a:r>
        </a:p>
      </dgm:t>
    </dgm:pt>
    <dgm:pt modelId="{840408A7-8155-441A-AC72-BF44FABD0A14}" type="parTrans" cxnId="{B90EB32B-1F18-4D0D-99AB-09E8D317D781}">
      <dgm:prSet/>
      <dgm:spPr/>
      <dgm:t>
        <a:bodyPr/>
        <a:lstStyle/>
        <a:p>
          <a:endParaRPr lang="en-GB"/>
        </a:p>
      </dgm:t>
    </dgm:pt>
    <dgm:pt modelId="{DE89236D-A300-4273-B31A-42CC93AF0BDE}" type="sibTrans" cxnId="{B90EB32B-1F18-4D0D-99AB-09E8D317D781}">
      <dgm:prSet/>
      <dgm:spPr/>
      <dgm:t>
        <a:bodyPr/>
        <a:lstStyle/>
        <a:p>
          <a:endParaRPr lang="en-GB"/>
        </a:p>
      </dgm:t>
    </dgm:pt>
    <dgm:pt modelId="{4FA823CE-827E-436B-927F-80007FE17C91}">
      <dgm:prSet phldrT="[Text]"/>
      <dgm:spPr/>
      <dgm:t>
        <a:bodyPr/>
        <a:lstStyle/>
        <a:p>
          <a:r>
            <a:rPr lang="en-GB" dirty="0"/>
            <a:t>Indoor facilities</a:t>
          </a:r>
        </a:p>
      </dgm:t>
    </dgm:pt>
    <dgm:pt modelId="{3134306E-EE09-4BD3-91D1-6B1BA9DD36E6}" type="parTrans" cxnId="{EB508D41-0D74-4CB1-A735-9BAD9AE901E4}">
      <dgm:prSet/>
      <dgm:spPr/>
      <dgm:t>
        <a:bodyPr/>
        <a:lstStyle/>
        <a:p>
          <a:endParaRPr lang="en-GB"/>
        </a:p>
      </dgm:t>
    </dgm:pt>
    <dgm:pt modelId="{621C71B0-683E-4D84-9474-4EB1BC7488EA}" type="sibTrans" cxnId="{EB508D41-0D74-4CB1-A735-9BAD9AE901E4}">
      <dgm:prSet/>
      <dgm:spPr/>
      <dgm:t>
        <a:bodyPr/>
        <a:lstStyle/>
        <a:p>
          <a:endParaRPr lang="en-GB"/>
        </a:p>
      </dgm:t>
    </dgm:pt>
    <dgm:pt modelId="{187D105B-210C-41A7-A859-B8407344E53B}">
      <dgm:prSet phldrT="[Text]"/>
      <dgm:spPr/>
      <dgm:t>
        <a:bodyPr/>
        <a:lstStyle/>
        <a:p>
          <a:r>
            <a:rPr lang="en-GB" dirty="0"/>
            <a:t>Outdoor facilities</a:t>
          </a:r>
        </a:p>
      </dgm:t>
    </dgm:pt>
    <dgm:pt modelId="{9D4B8415-04F6-423F-B643-C42386158A1C}" type="parTrans" cxnId="{B1828573-95DB-4218-87DB-77026A0BCE74}">
      <dgm:prSet/>
      <dgm:spPr/>
      <dgm:t>
        <a:bodyPr/>
        <a:lstStyle/>
        <a:p>
          <a:endParaRPr lang="en-GB"/>
        </a:p>
      </dgm:t>
    </dgm:pt>
    <dgm:pt modelId="{64F91C71-8AB6-42F6-8383-227E9EB3F995}" type="sibTrans" cxnId="{B1828573-95DB-4218-87DB-77026A0BCE74}">
      <dgm:prSet/>
      <dgm:spPr/>
      <dgm:t>
        <a:bodyPr/>
        <a:lstStyle/>
        <a:p>
          <a:endParaRPr lang="en-GB"/>
        </a:p>
      </dgm:t>
    </dgm:pt>
    <dgm:pt modelId="{EF19E67A-AB00-4E48-96CB-ABFFC49E6BDD}">
      <dgm:prSet phldrT="[Text]"/>
      <dgm:spPr/>
      <dgm:t>
        <a:bodyPr/>
        <a:lstStyle/>
        <a:p>
          <a:r>
            <a:rPr lang="en-GB" dirty="0"/>
            <a:t>Special Events</a:t>
          </a:r>
        </a:p>
      </dgm:t>
    </dgm:pt>
    <dgm:pt modelId="{68AB4A45-C67B-4D96-8D4C-3ECDE5AF36DD}" type="parTrans" cxnId="{E21FC131-85FC-44ED-BD96-8FC8B1BF91F6}">
      <dgm:prSet/>
      <dgm:spPr/>
      <dgm:t>
        <a:bodyPr/>
        <a:lstStyle/>
        <a:p>
          <a:endParaRPr lang="en-GB"/>
        </a:p>
      </dgm:t>
    </dgm:pt>
    <dgm:pt modelId="{DD9B0686-C438-43FB-9F12-8BD92889B256}" type="sibTrans" cxnId="{E21FC131-85FC-44ED-BD96-8FC8B1BF91F6}">
      <dgm:prSet/>
      <dgm:spPr/>
      <dgm:t>
        <a:bodyPr/>
        <a:lstStyle/>
        <a:p>
          <a:endParaRPr lang="en-GB"/>
        </a:p>
      </dgm:t>
    </dgm:pt>
    <dgm:pt modelId="{82BB3315-A815-4BC0-87DA-349E7C1610FF}">
      <dgm:prSet phldrT="[Text]"/>
      <dgm:spPr/>
      <dgm:t>
        <a:bodyPr/>
        <a:lstStyle/>
        <a:p>
          <a:r>
            <a:rPr lang="en-GB" dirty="0"/>
            <a:t>Image and Reputation</a:t>
          </a:r>
        </a:p>
      </dgm:t>
    </dgm:pt>
    <dgm:pt modelId="{A603F801-49F7-4714-AF33-42AFEE922EB0}" type="parTrans" cxnId="{BACFAEAA-4726-4133-B5FB-D27707C14DFF}">
      <dgm:prSet/>
      <dgm:spPr/>
      <dgm:t>
        <a:bodyPr/>
        <a:lstStyle/>
        <a:p>
          <a:endParaRPr lang="en-GB"/>
        </a:p>
      </dgm:t>
    </dgm:pt>
    <dgm:pt modelId="{8DCE8363-89A9-4B1B-AC2A-3E72C65AA133}" type="sibTrans" cxnId="{BACFAEAA-4726-4133-B5FB-D27707C14DFF}">
      <dgm:prSet/>
      <dgm:spPr/>
      <dgm:t>
        <a:bodyPr/>
        <a:lstStyle/>
        <a:p>
          <a:endParaRPr lang="en-GB"/>
        </a:p>
      </dgm:t>
    </dgm:pt>
    <dgm:pt modelId="{7FD8C38D-7EF4-4F4E-BB7B-5163CD15EABC}">
      <dgm:prSet phldrT="[Text]"/>
      <dgm:spPr/>
      <dgm:t>
        <a:bodyPr/>
        <a:lstStyle/>
        <a:p>
          <a:r>
            <a:rPr lang="en-GB" dirty="0"/>
            <a:t>Customer Service</a:t>
          </a:r>
        </a:p>
      </dgm:t>
    </dgm:pt>
    <dgm:pt modelId="{8868FC94-B5F3-444D-A46B-678F820699D0}" type="parTrans" cxnId="{CB26D49B-DBA5-4C12-B4C9-F211F7A395FB}">
      <dgm:prSet/>
      <dgm:spPr/>
      <dgm:t>
        <a:bodyPr/>
        <a:lstStyle/>
        <a:p>
          <a:endParaRPr lang="en-GB"/>
        </a:p>
      </dgm:t>
    </dgm:pt>
    <dgm:pt modelId="{2CD689F6-A273-4E5E-B871-3D6670FF7151}" type="sibTrans" cxnId="{CB26D49B-DBA5-4C12-B4C9-F211F7A395FB}">
      <dgm:prSet/>
      <dgm:spPr/>
      <dgm:t>
        <a:bodyPr/>
        <a:lstStyle/>
        <a:p>
          <a:endParaRPr lang="en-GB"/>
        </a:p>
      </dgm:t>
    </dgm:pt>
    <dgm:pt modelId="{B117E678-BD54-4CCC-B23C-E1C471D2B2C7}" type="pres">
      <dgm:prSet presAssocID="{2CF1291A-5BF2-4D9A-9238-00FEF74399E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D10832-13BA-444A-82CB-DFC396C363B4}" type="pres">
      <dgm:prSet presAssocID="{AD92B653-1964-4E80-B1D2-5BF773C11ABE}" presName="centerShape" presStyleLbl="node0" presStyleIdx="0" presStyleCnt="1" custLinFactNeighborY="-1013"/>
      <dgm:spPr/>
      <dgm:t>
        <a:bodyPr/>
        <a:lstStyle/>
        <a:p>
          <a:endParaRPr lang="en-US"/>
        </a:p>
      </dgm:t>
    </dgm:pt>
    <dgm:pt modelId="{C8D6520B-6535-44B7-8AFC-E8C0DBB4D009}" type="pres">
      <dgm:prSet presAssocID="{64B3F26D-74D5-4520-BC40-D06CC1F4C714}" presName="parTrans" presStyleLbl="sibTrans2D1" presStyleIdx="0" presStyleCnt="11"/>
      <dgm:spPr/>
      <dgm:t>
        <a:bodyPr/>
        <a:lstStyle/>
        <a:p>
          <a:endParaRPr lang="en-US"/>
        </a:p>
      </dgm:t>
    </dgm:pt>
    <dgm:pt modelId="{D62C8AE9-30E7-4EBA-A899-3677339ADD26}" type="pres">
      <dgm:prSet presAssocID="{64B3F26D-74D5-4520-BC40-D06CC1F4C714}" presName="connectorText" presStyleLbl="sibTrans2D1" presStyleIdx="0" presStyleCnt="11"/>
      <dgm:spPr/>
      <dgm:t>
        <a:bodyPr/>
        <a:lstStyle/>
        <a:p>
          <a:endParaRPr lang="en-US"/>
        </a:p>
      </dgm:t>
    </dgm:pt>
    <dgm:pt modelId="{E5ED64F8-A0D2-4AFE-959A-DF67D9360038}" type="pres">
      <dgm:prSet presAssocID="{D86519B1-32E4-4739-AEEF-44119E1261DA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23089B-09D6-4890-8EBB-88E22F14C5A0}" type="pres">
      <dgm:prSet presAssocID="{6EEF5351-225D-40B1-961F-B9BA7D429700}" presName="parTrans" presStyleLbl="sibTrans2D1" presStyleIdx="1" presStyleCnt="11"/>
      <dgm:spPr/>
      <dgm:t>
        <a:bodyPr/>
        <a:lstStyle/>
        <a:p>
          <a:endParaRPr lang="en-US"/>
        </a:p>
      </dgm:t>
    </dgm:pt>
    <dgm:pt modelId="{E91D4D85-6015-44BE-A75E-C94F3610725C}" type="pres">
      <dgm:prSet presAssocID="{6EEF5351-225D-40B1-961F-B9BA7D429700}" presName="connectorText" presStyleLbl="sibTrans2D1" presStyleIdx="1" presStyleCnt="11"/>
      <dgm:spPr/>
      <dgm:t>
        <a:bodyPr/>
        <a:lstStyle/>
        <a:p>
          <a:endParaRPr lang="en-US"/>
        </a:p>
      </dgm:t>
    </dgm:pt>
    <dgm:pt modelId="{931CD6B3-1174-4ED1-AFD1-3C5A3C094279}" type="pres">
      <dgm:prSet presAssocID="{3F55F311-22C6-4C15-A932-85886B439CAC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2C4876-C962-436E-ACD7-DE854291571F}" type="pres">
      <dgm:prSet presAssocID="{D66D3E51-8E7F-4C93-98E3-E382538A0E5C}" presName="parTrans" presStyleLbl="sibTrans2D1" presStyleIdx="2" presStyleCnt="11"/>
      <dgm:spPr/>
      <dgm:t>
        <a:bodyPr/>
        <a:lstStyle/>
        <a:p>
          <a:endParaRPr lang="en-US"/>
        </a:p>
      </dgm:t>
    </dgm:pt>
    <dgm:pt modelId="{8C103593-BF5E-4FBA-BF9A-BDFB0509F435}" type="pres">
      <dgm:prSet presAssocID="{D66D3E51-8E7F-4C93-98E3-E382538A0E5C}" presName="connectorText" presStyleLbl="sibTrans2D1" presStyleIdx="2" presStyleCnt="11"/>
      <dgm:spPr/>
      <dgm:t>
        <a:bodyPr/>
        <a:lstStyle/>
        <a:p>
          <a:endParaRPr lang="en-US"/>
        </a:p>
      </dgm:t>
    </dgm:pt>
    <dgm:pt modelId="{E7AD7FB2-248A-40E0-96C4-2F5888174E78}" type="pres">
      <dgm:prSet presAssocID="{D005F5E8-CAE3-49A2-A71B-849B5474D7DC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93E1FF-88C4-49BF-BDCA-ED76DFFBD475}" type="pres">
      <dgm:prSet presAssocID="{C2E5B05A-A4C7-4E89-9844-9C609C0AF5F9}" presName="parTrans" presStyleLbl="sibTrans2D1" presStyleIdx="3" presStyleCnt="11"/>
      <dgm:spPr/>
      <dgm:t>
        <a:bodyPr/>
        <a:lstStyle/>
        <a:p>
          <a:endParaRPr lang="en-US"/>
        </a:p>
      </dgm:t>
    </dgm:pt>
    <dgm:pt modelId="{9BF39596-C685-49F3-B1AE-6DBEC373E6B2}" type="pres">
      <dgm:prSet presAssocID="{C2E5B05A-A4C7-4E89-9844-9C609C0AF5F9}" presName="connectorText" presStyleLbl="sibTrans2D1" presStyleIdx="3" presStyleCnt="11"/>
      <dgm:spPr/>
      <dgm:t>
        <a:bodyPr/>
        <a:lstStyle/>
        <a:p>
          <a:endParaRPr lang="en-US"/>
        </a:p>
      </dgm:t>
    </dgm:pt>
    <dgm:pt modelId="{374DB789-238B-45CC-A02E-9D611F0647D1}" type="pres">
      <dgm:prSet presAssocID="{89C4A2BB-6261-4B63-A126-586C162EAB4C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56FBB4-04C7-48A0-9E26-10571115E11E}" type="pres">
      <dgm:prSet presAssocID="{840408A7-8155-441A-AC72-BF44FABD0A14}" presName="parTrans" presStyleLbl="sibTrans2D1" presStyleIdx="4" presStyleCnt="11"/>
      <dgm:spPr/>
      <dgm:t>
        <a:bodyPr/>
        <a:lstStyle/>
        <a:p>
          <a:endParaRPr lang="en-US"/>
        </a:p>
      </dgm:t>
    </dgm:pt>
    <dgm:pt modelId="{5DB7F9AA-19C5-44C2-A7ED-21D825CFC042}" type="pres">
      <dgm:prSet presAssocID="{840408A7-8155-441A-AC72-BF44FABD0A14}" presName="connectorText" presStyleLbl="sibTrans2D1" presStyleIdx="4" presStyleCnt="11"/>
      <dgm:spPr/>
      <dgm:t>
        <a:bodyPr/>
        <a:lstStyle/>
        <a:p>
          <a:endParaRPr lang="en-US"/>
        </a:p>
      </dgm:t>
    </dgm:pt>
    <dgm:pt modelId="{B88AB271-73C6-4630-91C2-248C5EDFA793}" type="pres">
      <dgm:prSet presAssocID="{0F59E854-8D86-49C5-BA22-6C5520A6980B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A30556-8233-4A08-8EDE-03ACB4B6C606}" type="pres">
      <dgm:prSet presAssocID="{3134306E-EE09-4BD3-91D1-6B1BA9DD36E6}" presName="parTrans" presStyleLbl="sibTrans2D1" presStyleIdx="5" presStyleCnt="11"/>
      <dgm:spPr/>
      <dgm:t>
        <a:bodyPr/>
        <a:lstStyle/>
        <a:p>
          <a:endParaRPr lang="en-US"/>
        </a:p>
      </dgm:t>
    </dgm:pt>
    <dgm:pt modelId="{AF1C43D1-3E3C-4BC0-A504-13EBA3F7B5B8}" type="pres">
      <dgm:prSet presAssocID="{3134306E-EE09-4BD3-91D1-6B1BA9DD36E6}" presName="connectorText" presStyleLbl="sibTrans2D1" presStyleIdx="5" presStyleCnt="11"/>
      <dgm:spPr/>
      <dgm:t>
        <a:bodyPr/>
        <a:lstStyle/>
        <a:p>
          <a:endParaRPr lang="en-US"/>
        </a:p>
      </dgm:t>
    </dgm:pt>
    <dgm:pt modelId="{453CE87D-2C5C-434C-A337-0226291FDA36}" type="pres">
      <dgm:prSet presAssocID="{4FA823CE-827E-436B-927F-80007FE17C91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43A34E-85F1-454D-8DD0-0A1110F0FFDD}" type="pres">
      <dgm:prSet presAssocID="{9D4B8415-04F6-423F-B643-C42386158A1C}" presName="parTrans" presStyleLbl="sibTrans2D1" presStyleIdx="6" presStyleCnt="11"/>
      <dgm:spPr/>
      <dgm:t>
        <a:bodyPr/>
        <a:lstStyle/>
        <a:p>
          <a:endParaRPr lang="en-US"/>
        </a:p>
      </dgm:t>
    </dgm:pt>
    <dgm:pt modelId="{257BCCFD-A368-424B-9FAC-7D12858936E5}" type="pres">
      <dgm:prSet presAssocID="{9D4B8415-04F6-423F-B643-C42386158A1C}" presName="connectorText" presStyleLbl="sibTrans2D1" presStyleIdx="6" presStyleCnt="11"/>
      <dgm:spPr/>
      <dgm:t>
        <a:bodyPr/>
        <a:lstStyle/>
        <a:p>
          <a:endParaRPr lang="en-US"/>
        </a:p>
      </dgm:t>
    </dgm:pt>
    <dgm:pt modelId="{E53AB119-AE18-409D-84CB-B7600D4DCD67}" type="pres">
      <dgm:prSet presAssocID="{187D105B-210C-41A7-A859-B8407344E53B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9569F-7B51-48FA-B29A-AC01D5188439}" type="pres">
      <dgm:prSet presAssocID="{68AB4A45-C67B-4D96-8D4C-3ECDE5AF36DD}" presName="parTrans" presStyleLbl="sibTrans2D1" presStyleIdx="7" presStyleCnt="11"/>
      <dgm:spPr/>
      <dgm:t>
        <a:bodyPr/>
        <a:lstStyle/>
        <a:p>
          <a:endParaRPr lang="en-US"/>
        </a:p>
      </dgm:t>
    </dgm:pt>
    <dgm:pt modelId="{73A25351-7CE2-4C21-8B7F-899B235737F2}" type="pres">
      <dgm:prSet presAssocID="{68AB4A45-C67B-4D96-8D4C-3ECDE5AF36DD}" presName="connectorText" presStyleLbl="sibTrans2D1" presStyleIdx="7" presStyleCnt="11"/>
      <dgm:spPr/>
      <dgm:t>
        <a:bodyPr/>
        <a:lstStyle/>
        <a:p>
          <a:endParaRPr lang="en-US"/>
        </a:p>
      </dgm:t>
    </dgm:pt>
    <dgm:pt modelId="{9F42F099-10C6-4023-809B-41962CED2A87}" type="pres">
      <dgm:prSet presAssocID="{EF19E67A-AB00-4E48-96CB-ABFFC49E6BDD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2F0E8-B2FB-4D3E-B97D-CC0FB1036298}" type="pres">
      <dgm:prSet presAssocID="{A603F801-49F7-4714-AF33-42AFEE922EB0}" presName="parTrans" presStyleLbl="sibTrans2D1" presStyleIdx="8" presStyleCnt="11"/>
      <dgm:spPr/>
      <dgm:t>
        <a:bodyPr/>
        <a:lstStyle/>
        <a:p>
          <a:endParaRPr lang="en-US"/>
        </a:p>
      </dgm:t>
    </dgm:pt>
    <dgm:pt modelId="{BDCB28BD-D55C-48AA-B432-AD51EB418D43}" type="pres">
      <dgm:prSet presAssocID="{A603F801-49F7-4714-AF33-42AFEE922EB0}" presName="connectorText" presStyleLbl="sibTrans2D1" presStyleIdx="8" presStyleCnt="11"/>
      <dgm:spPr/>
      <dgm:t>
        <a:bodyPr/>
        <a:lstStyle/>
        <a:p>
          <a:endParaRPr lang="en-US"/>
        </a:p>
      </dgm:t>
    </dgm:pt>
    <dgm:pt modelId="{5BDABC31-FB2C-46AD-8068-94C3123AA74C}" type="pres">
      <dgm:prSet presAssocID="{82BB3315-A815-4BC0-87DA-349E7C1610FF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C7E2E6-FF49-4648-9EF2-9031506A8C8C}" type="pres">
      <dgm:prSet presAssocID="{8868FC94-B5F3-444D-A46B-678F820699D0}" presName="parTrans" presStyleLbl="sibTrans2D1" presStyleIdx="9" presStyleCnt="11"/>
      <dgm:spPr/>
      <dgm:t>
        <a:bodyPr/>
        <a:lstStyle/>
        <a:p>
          <a:endParaRPr lang="en-US"/>
        </a:p>
      </dgm:t>
    </dgm:pt>
    <dgm:pt modelId="{836A6C39-AE4C-4529-BCE4-66CE8E28482C}" type="pres">
      <dgm:prSet presAssocID="{8868FC94-B5F3-444D-A46B-678F820699D0}" presName="connectorText" presStyleLbl="sibTrans2D1" presStyleIdx="9" presStyleCnt="11"/>
      <dgm:spPr/>
      <dgm:t>
        <a:bodyPr/>
        <a:lstStyle/>
        <a:p>
          <a:endParaRPr lang="en-US"/>
        </a:p>
      </dgm:t>
    </dgm:pt>
    <dgm:pt modelId="{00FC9941-1A6D-494A-BC0B-5CB256C3EF34}" type="pres">
      <dgm:prSet presAssocID="{7FD8C38D-7EF4-4F4E-BB7B-5163CD15EABC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DD7A3B-5F2F-4B7A-91F7-21D06B87636D}" type="pres">
      <dgm:prSet presAssocID="{F4768F8F-3FE3-4698-92BE-BE11B3B4515A}" presName="parTrans" presStyleLbl="sibTrans2D1" presStyleIdx="10" presStyleCnt="11"/>
      <dgm:spPr/>
      <dgm:t>
        <a:bodyPr/>
        <a:lstStyle/>
        <a:p>
          <a:endParaRPr lang="en-US"/>
        </a:p>
      </dgm:t>
    </dgm:pt>
    <dgm:pt modelId="{A2035821-219E-4886-AF28-6DF291FA5B5C}" type="pres">
      <dgm:prSet presAssocID="{F4768F8F-3FE3-4698-92BE-BE11B3B4515A}" presName="connectorText" presStyleLbl="sibTrans2D1" presStyleIdx="10" presStyleCnt="11"/>
      <dgm:spPr/>
      <dgm:t>
        <a:bodyPr/>
        <a:lstStyle/>
        <a:p>
          <a:endParaRPr lang="en-US"/>
        </a:p>
      </dgm:t>
    </dgm:pt>
    <dgm:pt modelId="{A8DC6681-919B-486C-887A-5F10089CD6EB}" type="pres">
      <dgm:prSet presAssocID="{E8A94952-9453-4BFB-88ED-6856B1E180B8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FC8F2E-7398-44D8-8F95-2104465E7C34}" type="presOf" srcId="{8868FC94-B5F3-444D-A46B-678F820699D0}" destId="{836A6C39-AE4C-4529-BCE4-66CE8E28482C}" srcOrd="1" destOrd="0" presId="urn:microsoft.com/office/officeart/2005/8/layout/radial5"/>
    <dgm:cxn modelId="{D169FEFB-98DA-4BE3-A4F3-BCB10A506702}" type="presOf" srcId="{7FD8C38D-7EF4-4F4E-BB7B-5163CD15EABC}" destId="{00FC9941-1A6D-494A-BC0B-5CB256C3EF34}" srcOrd="0" destOrd="0" presId="urn:microsoft.com/office/officeart/2005/8/layout/radial5"/>
    <dgm:cxn modelId="{53C03554-88C2-4B29-908C-85240C43BF89}" type="presOf" srcId="{D66D3E51-8E7F-4C93-98E3-E382538A0E5C}" destId="{8C103593-BF5E-4FBA-BF9A-BDFB0509F435}" srcOrd="1" destOrd="0" presId="urn:microsoft.com/office/officeart/2005/8/layout/radial5"/>
    <dgm:cxn modelId="{0ADD4671-1F23-4905-89C8-DA9900DAA111}" type="presOf" srcId="{3134306E-EE09-4BD3-91D1-6B1BA9DD36E6}" destId="{AF1C43D1-3E3C-4BC0-A504-13EBA3F7B5B8}" srcOrd="1" destOrd="0" presId="urn:microsoft.com/office/officeart/2005/8/layout/radial5"/>
    <dgm:cxn modelId="{631F91FE-8FFF-4F3E-BBB8-D33C96F1133F}" type="presOf" srcId="{D005F5E8-CAE3-49A2-A71B-849B5474D7DC}" destId="{E7AD7FB2-248A-40E0-96C4-2F5888174E78}" srcOrd="0" destOrd="0" presId="urn:microsoft.com/office/officeart/2005/8/layout/radial5"/>
    <dgm:cxn modelId="{720EB9BE-6A23-4979-A38A-6EC52E555172}" srcId="{2CF1291A-5BF2-4D9A-9238-00FEF74399E2}" destId="{AD92B653-1964-4E80-B1D2-5BF773C11ABE}" srcOrd="0" destOrd="0" parTransId="{A23390BD-A846-4F42-9A10-70C301E1DB1A}" sibTransId="{1D2B35D3-F9C2-4CA3-BDD5-F204AE9F4B2A}"/>
    <dgm:cxn modelId="{861CA113-4A6D-4692-B42F-B65DC10D3302}" type="presOf" srcId="{9D4B8415-04F6-423F-B643-C42386158A1C}" destId="{257BCCFD-A368-424B-9FAC-7D12858936E5}" srcOrd="1" destOrd="0" presId="urn:microsoft.com/office/officeart/2005/8/layout/radial5"/>
    <dgm:cxn modelId="{D24EBBA2-40CB-4449-8FB9-A7C5D6293855}" type="presOf" srcId="{A603F801-49F7-4714-AF33-42AFEE922EB0}" destId="{BDCB28BD-D55C-48AA-B432-AD51EB418D43}" srcOrd="1" destOrd="0" presId="urn:microsoft.com/office/officeart/2005/8/layout/radial5"/>
    <dgm:cxn modelId="{B7D9E32A-50CE-4CA2-9145-6384D25C69E7}" srcId="{AD92B653-1964-4E80-B1D2-5BF773C11ABE}" destId="{E8A94952-9453-4BFB-88ED-6856B1E180B8}" srcOrd="10" destOrd="0" parTransId="{F4768F8F-3FE3-4698-92BE-BE11B3B4515A}" sibTransId="{FDDA3B08-4699-46C3-A48D-23924723678C}"/>
    <dgm:cxn modelId="{E21FC131-85FC-44ED-BD96-8FC8B1BF91F6}" srcId="{AD92B653-1964-4E80-B1D2-5BF773C11ABE}" destId="{EF19E67A-AB00-4E48-96CB-ABFFC49E6BDD}" srcOrd="7" destOrd="0" parTransId="{68AB4A45-C67B-4D96-8D4C-3ECDE5AF36DD}" sibTransId="{DD9B0686-C438-43FB-9F12-8BD92889B256}"/>
    <dgm:cxn modelId="{CAE29EF8-DA52-4114-890A-F5498C6A1160}" type="presOf" srcId="{68AB4A45-C67B-4D96-8D4C-3ECDE5AF36DD}" destId="{73A25351-7CE2-4C21-8B7F-899B235737F2}" srcOrd="1" destOrd="0" presId="urn:microsoft.com/office/officeart/2005/8/layout/radial5"/>
    <dgm:cxn modelId="{ABFE0D28-A2FB-4D81-AE50-7490967E986B}" type="presOf" srcId="{D86519B1-32E4-4739-AEEF-44119E1261DA}" destId="{E5ED64F8-A0D2-4AFE-959A-DF67D9360038}" srcOrd="0" destOrd="0" presId="urn:microsoft.com/office/officeart/2005/8/layout/radial5"/>
    <dgm:cxn modelId="{B1828573-95DB-4218-87DB-77026A0BCE74}" srcId="{AD92B653-1964-4E80-B1D2-5BF773C11ABE}" destId="{187D105B-210C-41A7-A859-B8407344E53B}" srcOrd="6" destOrd="0" parTransId="{9D4B8415-04F6-423F-B643-C42386158A1C}" sibTransId="{64F91C71-8AB6-42F6-8383-227E9EB3F995}"/>
    <dgm:cxn modelId="{A8AF5F60-6DC9-4F33-B203-F3B20741494C}" type="presOf" srcId="{0F59E854-8D86-49C5-BA22-6C5520A6980B}" destId="{B88AB271-73C6-4630-91C2-248C5EDFA793}" srcOrd="0" destOrd="0" presId="urn:microsoft.com/office/officeart/2005/8/layout/radial5"/>
    <dgm:cxn modelId="{D270249F-57F5-4290-B996-19B23CF30182}" type="presOf" srcId="{C2E5B05A-A4C7-4E89-9844-9C609C0AF5F9}" destId="{9BF39596-C685-49F3-B1AE-6DBEC373E6B2}" srcOrd="1" destOrd="0" presId="urn:microsoft.com/office/officeart/2005/8/layout/radial5"/>
    <dgm:cxn modelId="{FB9866F5-BF0D-4209-B920-83027119879D}" type="presOf" srcId="{F4768F8F-3FE3-4698-92BE-BE11B3B4515A}" destId="{A2035821-219E-4886-AF28-6DF291FA5B5C}" srcOrd="1" destOrd="0" presId="urn:microsoft.com/office/officeart/2005/8/layout/radial5"/>
    <dgm:cxn modelId="{097351DB-9215-4088-B355-97D41437C515}" type="presOf" srcId="{9D4B8415-04F6-423F-B643-C42386158A1C}" destId="{B643A34E-85F1-454D-8DD0-0A1110F0FFDD}" srcOrd="0" destOrd="0" presId="urn:microsoft.com/office/officeart/2005/8/layout/radial5"/>
    <dgm:cxn modelId="{7ADA3035-A414-40D0-AE21-8D055D1AFAAD}" type="presOf" srcId="{82BB3315-A815-4BC0-87DA-349E7C1610FF}" destId="{5BDABC31-FB2C-46AD-8068-94C3123AA74C}" srcOrd="0" destOrd="0" presId="urn:microsoft.com/office/officeart/2005/8/layout/radial5"/>
    <dgm:cxn modelId="{2731E764-7EF5-4A3E-94CD-E4F4C9388085}" type="presOf" srcId="{F4768F8F-3FE3-4698-92BE-BE11B3B4515A}" destId="{09DD7A3B-5F2F-4B7A-91F7-21D06B87636D}" srcOrd="0" destOrd="0" presId="urn:microsoft.com/office/officeart/2005/8/layout/radial5"/>
    <dgm:cxn modelId="{C2E92422-5298-45F9-84FE-44CC0CC11719}" type="presOf" srcId="{A603F801-49F7-4714-AF33-42AFEE922EB0}" destId="{6872F0E8-B2FB-4D3E-B97D-CC0FB1036298}" srcOrd="0" destOrd="0" presId="urn:microsoft.com/office/officeart/2005/8/layout/radial5"/>
    <dgm:cxn modelId="{3BE82BA8-158E-416C-A5E4-23F384576DA7}" type="presOf" srcId="{D66D3E51-8E7F-4C93-98E3-E382538A0E5C}" destId="{FE2C4876-C962-436E-ACD7-DE854291571F}" srcOrd="0" destOrd="0" presId="urn:microsoft.com/office/officeart/2005/8/layout/radial5"/>
    <dgm:cxn modelId="{24BEE242-F6A9-4D11-B405-97E0501239EB}" type="presOf" srcId="{4FA823CE-827E-436B-927F-80007FE17C91}" destId="{453CE87D-2C5C-434C-A337-0226291FDA36}" srcOrd="0" destOrd="0" presId="urn:microsoft.com/office/officeart/2005/8/layout/radial5"/>
    <dgm:cxn modelId="{EB508D41-0D74-4CB1-A735-9BAD9AE901E4}" srcId="{AD92B653-1964-4E80-B1D2-5BF773C11ABE}" destId="{4FA823CE-827E-436B-927F-80007FE17C91}" srcOrd="5" destOrd="0" parTransId="{3134306E-EE09-4BD3-91D1-6B1BA9DD36E6}" sibTransId="{621C71B0-683E-4D84-9474-4EB1BC7488EA}"/>
    <dgm:cxn modelId="{39A64D13-D144-4085-9BEE-B6D9CC39C302}" type="presOf" srcId="{6EEF5351-225D-40B1-961F-B9BA7D429700}" destId="{E91D4D85-6015-44BE-A75E-C94F3610725C}" srcOrd="1" destOrd="0" presId="urn:microsoft.com/office/officeart/2005/8/layout/radial5"/>
    <dgm:cxn modelId="{B90EB32B-1F18-4D0D-99AB-09E8D317D781}" srcId="{AD92B653-1964-4E80-B1D2-5BF773C11ABE}" destId="{0F59E854-8D86-49C5-BA22-6C5520A6980B}" srcOrd="4" destOrd="0" parTransId="{840408A7-8155-441A-AC72-BF44FABD0A14}" sibTransId="{DE89236D-A300-4273-B31A-42CC93AF0BDE}"/>
    <dgm:cxn modelId="{A1125F8D-1464-4A44-B494-33284B62A97A}" type="presOf" srcId="{AD92B653-1964-4E80-B1D2-5BF773C11ABE}" destId="{15D10832-13BA-444A-82CB-DFC396C363B4}" srcOrd="0" destOrd="0" presId="urn:microsoft.com/office/officeart/2005/8/layout/radial5"/>
    <dgm:cxn modelId="{ED7BDD40-D142-4BB4-B52A-72DE208F35E5}" type="presOf" srcId="{6EEF5351-225D-40B1-961F-B9BA7D429700}" destId="{9623089B-09D6-4890-8EBB-88E22F14C5A0}" srcOrd="0" destOrd="0" presId="urn:microsoft.com/office/officeart/2005/8/layout/radial5"/>
    <dgm:cxn modelId="{ABCBD643-A101-4BA3-86B2-0403B2C2AAA0}" type="presOf" srcId="{8868FC94-B5F3-444D-A46B-678F820699D0}" destId="{8EC7E2E6-FF49-4648-9EF2-9031506A8C8C}" srcOrd="0" destOrd="0" presId="urn:microsoft.com/office/officeart/2005/8/layout/radial5"/>
    <dgm:cxn modelId="{CB26D49B-DBA5-4C12-B4C9-F211F7A395FB}" srcId="{AD92B653-1964-4E80-B1D2-5BF773C11ABE}" destId="{7FD8C38D-7EF4-4F4E-BB7B-5163CD15EABC}" srcOrd="9" destOrd="0" parTransId="{8868FC94-B5F3-444D-A46B-678F820699D0}" sibTransId="{2CD689F6-A273-4E5E-B871-3D6670FF7151}"/>
    <dgm:cxn modelId="{699BCDAF-2A64-4979-9BC3-390AA804E9D6}" srcId="{AD92B653-1964-4E80-B1D2-5BF773C11ABE}" destId="{D86519B1-32E4-4739-AEEF-44119E1261DA}" srcOrd="0" destOrd="0" parTransId="{64B3F26D-74D5-4520-BC40-D06CC1F4C714}" sibTransId="{A6E0198D-20E4-47FF-B5D8-B8D2626A4D28}"/>
    <dgm:cxn modelId="{38DD0B5E-3339-4D57-AA1A-F9CD0DB2D0F4}" type="presOf" srcId="{E8A94952-9453-4BFB-88ED-6856B1E180B8}" destId="{A8DC6681-919B-486C-887A-5F10089CD6EB}" srcOrd="0" destOrd="0" presId="urn:microsoft.com/office/officeart/2005/8/layout/radial5"/>
    <dgm:cxn modelId="{E5E149A0-E459-4A89-AAA0-46AF9F36ECB5}" type="presOf" srcId="{EF19E67A-AB00-4E48-96CB-ABFFC49E6BDD}" destId="{9F42F099-10C6-4023-809B-41962CED2A87}" srcOrd="0" destOrd="0" presId="urn:microsoft.com/office/officeart/2005/8/layout/radial5"/>
    <dgm:cxn modelId="{8A660380-AB7F-42FF-8D64-0DEF08222A13}" type="presOf" srcId="{3F55F311-22C6-4C15-A932-85886B439CAC}" destId="{931CD6B3-1174-4ED1-AFD1-3C5A3C094279}" srcOrd="0" destOrd="0" presId="urn:microsoft.com/office/officeart/2005/8/layout/radial5"/>
    <dgm:cxn modelId="{5FC5F47A-653A-4D50-9C2A-FD28D11CBB4E}" type="presOf" srcId="{89C4A2BB-6261-4B63-A126-586C162EAB4C}" destId="{374DB789-238B-45CC-A02E-9D611F0647D1}" srcOrd="0" destOrd="0" presId="urn:microsoft.com/office/officeart/2005/8/layout/radial5"/>
    <dgm:cxn modelId="{997D2E6B-612B-455A-90B1-777DDF2962E2}" type="presOf" srcId="{2CF1291A-5BF2-4D9A-9238-00FEF74399E2}" destId="{B117E678-BD54-4CCC-B23C-E1C471D2B2C7}" srcOrd="0" destOrd="0" presId="urn:microsoft.com/office/officeart/2005/8/layout/radial5"/>
    <dgm:cxn modelId="{571BEF04-D940-4B36-899E-D4EA8F95AF5F}" srcId="{AD92B653-1964-4E80-B1D2-5BF773C11ABE}" destId="{D005F5E8-CAE3-49A2-A71B-849B5474D7DC}" srcOrd="2" destOrd="0" parTransId="{D66D3E51-8E7F-4C93-98E3-E382538A0E5C}" sibTransId="{7E4E6F0E-7A6E-4EBC-A2FB-FFA70333C4AB}"/>
    <dgm:cxn modelId="{2AF81766-746F-4BB2-94DB-346E54FA43E5}" type="presOf" srcId="{3134306E-EE09-4BD3-91D1-6B1BA9DD36E6}" destId="{8DA30556-8233-4A08-8EDE-03ACB4B6C606}" srcOrd="0" destOrd="0" presId="urn:microsoft.com/office/officeart/2005/8/layout/radial5"/>
    <dgm:cxn modelId="{0E270CFC-DFB1-4670-BDB6-D10890ABBC3C}" type="presOf" srcId="{840408A7-8155-441A-AC72-BF44FABD0A14}" destId="{5DB7F9AA-19C5-44C2-A7ED-21D825CFC042}" srcOrd="1" destOrd="0" presId="urn:microsoft.com/office/officeart/2005/8/layout/radial5"/>
    <dgm:cxn modelId="{9410F7EF-F24A-4B3A-B51D-5AF4C4C101D5}" srcId="{AD92B653-1964-4E80-B1D2-5BF773C11ABE}" destId="{3F55F311-22C6-4C15-A932-85886B439CAC}" srcOrd="1" destOrd="0" parTransId="{6EEF5351-225D-40B1-961F-B9BA7D429700}" sibTransId="{CA25F1DC-0176-4304-B135-2664A906C97E}"/>
    <dgm:cxn modelId="{99DA38D7-99C7-4B6F-B378-00DC9E4C57F9}" type="presOf" srcId="{68AB4A45-C67B-4D96-8D4C-3ECDE5AF36DD}" destId="{E689569F-7B51-48FA-B29A-AC01D5188439}" srcOrd="0" destOrd="0" presId="urn:microsoft.com/office/officeart/2005/8/layout/radial5"/>
    <dgm:cxn modelId="{EB551474-9553-49D0-A3D8-8F470A7DED58}" type="presOf" srcId="{64B3F26D-74D5-4520-BC40-D06CC1F4C714}" destId="{C8D6520B-6535-44B7-8AFC-E8C0DBB4D009}" srcOrd="0" destOrd="0" presId="urn:microsoft.com/office/officeart/2005/8/layout/radial5"/>
    <dgm:cxn modelId="{FCD8B589-64D2-4AFC-B887-D1A704EFCC5C}" type="presOf" srcId="{64B3F26D-74D5-4520-BC40-D06CC1F4C714}" destId="{D62C8AE9-30E7-4EBA-A899-3677339ADD26}" srcOrd="1" destOrd="0" presId="urn:microsoft.com/office/officeart/2005/8/layout/radial5"/>
    <dgm:cxn modelId="{F34CEE46-7D1B-4CC4-9C85-1CCC70371391}" type="presOf" srcId="{187D105B-210C-41A7-A859-B8407344E53B}" destId="{E53AB119-AE18-409D-84CB-B7600D4DCD67}" srcOrd="0" destOrd="0" presId="urn:microsoft.com/office/officeart/2005/8/layout/radial5"/>
    <dgm:cxn modelId="{90AB6996-9F52-45F4-9490-20431062BDF4}" type="presOf" srcId="{840408A7-8155-441A-AC72-BF44FABD0A14}" destId="{6056FBB4-04C7-48A0-9E26-10571115E11E}" srcOrd="0" destOrd="0" presId="urn:microsoft.com/office/officeart/2005/8/layout/radial5"/>
    <dgm:cxn modelId="{0D2BFB15-FD22-468B-A7A7-9C20CF6E9355}" srcId="{AD92B653-1964-4E80-B1D2-5BF773C11ABE}" destId="{89C4A2BB-6261-4B63-A126-586C162EAB4C}" srcOrd="3" destOrd="0" parTransId="{C2E5B05A-A4C7-4E89-9844-9C609C0AF5F9}" sibTransId="{0B625E69-E66D-47B3-B870-DAB5F5E7E7CA}"/>
    <dgm:cxn modelId="{BACFAEAA-4726-4133-B5FB-D27707C14DFF}" srcId="{AD92B653-1964-4E80-B1D2-5BF773C11ABE}" destId="{82BB3315-A815-4BC0-87DA-349E7C1610FF}" srcOrd="8" destOrd="0" parTransId="{A603F801-49F7-4714-AF33-42AFEE922EB0}" sibTransId="{8DCE8363-89A9-4B1B-AC2A-3E72C65AA133}"/>
    <dgm:cxn modelId="{0BD24C3C-D9A5-4191-A9AD-361E36C893B5}" type="presOf" srcId="{C2E5B05A-A4C7-4E89-9844-9C609C0AF5F9}" destId="{D193E1FF-88C4-49BF-BDCA-ED76DFFBD475}" srcOrd="0" destOrd="0" presId="urn:microsoft.com/office/officeart/2005/8/layout/radial5"/>
    <dgm:cxn modelId="{16ABBCC0-C57F-40B3-89DB-D9CEC7CF993D}" type="presParOf" srcId="{B117E678-BD54-4CCC-B23C-E1C471D2B2C7}" destId="{15D10832-13BA-444A-82CB-DFC396C363B4}" srcOrd="0" destOrd="0" presId="urn:microsoft.com/office/officeart/2005/8/layout/radial5"/>
    <dgm:cxn modelId="{8515FA14-4302-4003-AD9F-0DF799BE56DF}" type="presParOf" srcId="{B117E678-BD54-4CCC-B23C-E1C471D2B2C7}" destId="{C8D6520B-6535-44B7-8AFC-E8C0DBB4D009}" srcOrd="1" destOrd="0" presId="urn:microsoft.com/office/officeart/2005/8/layout/radial5"/>
    <dgm:cxn modelId="{858B6C56-357E-4668-901C-37A5E4E893DA}" type="presParOf" srcId="{C8D6520B-6535-44B7-8AFC-E8C0DBB4D009}" destId="{D62C8AE9-30E7-4EBA-A899-3677339ADD26}" srcOrd="0" destOrd="0" presId="urn:microsoft.com/office/officeart/2005/8/layout/radial5"/>
    <dgm:cxn modelId="{46B75CB0-B918-4BDB-AE0D-EAEEDFEC18B3}" type="presParOf" srcId="{B117E678-BD54-4CCC-B23C-E1C471D2B2C7}" destId="{E5ED64F8-A0D2-4AFE-959A-DF67D9360038}" srcOrd="2" destOrd="0" presId="urn:microsoft.com/office/officeart/2005/8/layout/radial5"/>
    <dgm:cxn modelId="{D97B0093-3C3F-46E2-83F0-D5F9CE8C2F72}" type="presParOf" srcId="{B117E678-BD54-4CCC-B23C-E1C471D2B2C7}" destId="{9623089B-09D6-4890-8EBB-88E22F14C5A0}" srcOrd="3" destOrd="0" presId="urn:microsoft.com/office/officeart/2005/8/layout/radial5"/>
    <dgm:cxn modelId="{1E80F92C-2DDE-48F0-A12C-C69793F430E9}" type="presParOf" srcId="{9623089B-09D6-4890-8EBB-88E22F14C5A0}" destId="{E91D4D85-6015-44BE-A75E-C94F3610725C}" srcOrd="0" destOrd="0" presId="urn:microsoft.com/office/officeart/2005/8/layout/radial5"/>
    <dgm:cxn modelId="{D566C61B-1574-47CB-8CDA-805BBC2F8023}" type="presParOf" srcId="{B117E678-BD54-4CCC-B23C-E1C471D2B2C7}" destId="{931CD6B3-1174-4ED1-AFD1-3C5A3C094279}" srcOrd="4" destOrd="0" presId="urn:microsoft.com/office/officeart/2005/8/layout/radial5"/>
    <dgm:cxn modelId="{5C76D39A-5DCF-4CC1-994C-980914199A1E}" type="presParOf" srcId="{B117E678-BD54-4CCC-B23C-E1C471D2B2C7}" destId="{FE2C4876-C962-436E-ACD7-DE854291571F}" srcOrd="5" destOrd="0" presId="urn:microsoft.com/office/officeart/2005/8/layout/radial5"/>
    <dgm:cxn modelId="{96465C6F-EC46-4798-AA68-970D036AC24B}" type="presParOf" srcId="{FE2C4876-C962-436E-ACD7-DE854291571F}" destId="{8C103593-BF5E-4FBA-BF9A-BDFB0509F435}" srcOrd="0" destOrd="0" presId="urn:microsoft.com/office/officeart/2005/8/layout/radial5"/>
    <dgm:cxn modelId="{D8CE9D2D-5849-4C8A-A259-4E28DC691A4B}" type="presParOf" srcId="{B117E678-BD54-4CCC-B23C-E1C471D2B2C7}" destId="{E7AD7FB2-248A-40E0-96C4-2F5888174E78}" srcOrd="6" destOrd="0" presId="urn:microsoft.com/office/officeart/2005/8/layout/radial5"/>
    <dgm:cxn modelId="{F09BF241-E206-4088-84FD-EA7F29959DCC}" type="presParOf" srcId="{B117E678-BD54-4CCC-B23C-E1C471D2B2C7}" destId="{D193E1FF-88C4-49BF-BDCA-ED76DFFBD475}" srcOrd="7" destOrd="0" presId="urn:microsoft.com/office/officeart/2005/8/layout/radial5"/>
    <dgm:cxn modelId="{938B092A-B16D-47E9-9C93-E6937323BFEC}" type="presParOf" srcId="{D193E1FF-88C4-49BF-BDCA-ED76DFFBD475}" destId="{9BF39596-C685-49F3-B1AE-6DBEC373E6B2}" srcOrd="0" destOrd="0" presId="urn:microsoft.com/office/officeart/2005/8/layout/radial5"/>
    <dgm:cxn modelId="{BD215B23-0144-4696-BB1A-3894C53F894E}" type="presParOf" srcId="{B117E678-BD54-4CCC-B23C-E1C471D2B2C7}" destId="{374DB789-238B-45CC-A02E-9D611F0647D1}" srcOrd="8" destOrd="0" presId="urn:microsoft.com/office/officeart/2005/8/layout/radial5"/>
    <dgm:cxn modelId="{B02D9085-CF24-4225-A53A-6881A8C4FE5E}" type="presParOf" srcId="{B117E678-BD54-4CCC-B23C-E1C471D2B2C7}" destId="{6056FBB4-04C7-48A0-9E26-10571115E11E}" srcOrd="9" destOrd="0" presId="urn:microsoft.com/office/officeart/2005/8/layout/radial5"/>
    <dgm:cxn modelId="{179397A7-D739-4D62-B475-1EC7CB749F2C}" type="presParOf" srcId="{6056FBB4-04C7-48A0-9E26-10571115E11E}" destId="{5DB7F9AA-19C5-44C2-A7ED-21D825CFC042}" srcOrd="0" destOrd="0" presId="urn:microsoft.com/office/officeart/2005/8/layout/radial5"/>
    <dgm:cxn modelId="{4A06F3CA-C745-44F6-A7FE-29A24ED87035}" type="presParOf" srcId="{B117E678-BD54-4CCC-B23C-E1C471D2B2C7}" destId="{B88AB271-73C6-4630-91C2-248C5EDFA793}" srcOrd="10" destOrd="0" presId="urn:microsoft.com/office/officeart/2005/8/layout/radial5"/>
    <dgm:cxn modelId="{E3B11F84-10D3-4D00-8766-F731622814C7}" type="presParOf" srcId="{B117E678-BD54-4CCC-B23C-E1C471D2B2C7}" destId="{8DA30556-8233-4A08-8EDE-03ACB4B6C606}" srcOrd="11" destOrd="0" presId="urn:microsoft.com/office/officeart/2005/8/layout/radial5"/>
    <dgm:cxn modelId="{3C12C295-6CE3-447F-87D7-D23DA56DDDF2}" type="presParOf" srcId="{8DA30556-8233-4A08-8EDE-03ACB4B6C606}" destId="{AF1C43D1-3E3C-4BC0-A504-13EBA3F7B5B8}" srcOrd="0" destOrd="0" presId="urn:microsoft.com/office/officeart/2005/8/layout/radial5"/>
    <dgm:cxn modelId="{8A69D870-C43D-447F-A82B-DA592F59FEF1}" type="presParOf" srcId="{B117E678-BD54-4CCC-B23C-E1C471D2B2C7}" destId="{453CE87D-2C5C-434C-A337-0226291FDA36}" srcOrd="12" destOrd="0" presId="urn:microsoft.com/office/officeart/2005/8/layout/radial5"/>
    <dgm:cxn modelId="{FD7A5290-CA44-419A-A14E-0BCF4C44CC70}" type="presParOf" srcId="{B117E678-BD54-4CCC-B23C-E1C471D2B2C7}" destId="{B643A34E-85F1-454D-8DD0-0A1110F0FFDD}" srcOrd="13" destOrd="0" presId="urn:microsoft.com/office/officeart/2005/8/layout/radial5"/>
    <dgm:cxn modelId="{F79AA802-B892-43E6-8608-03897A4FB973}" type="presParOf" srcId="{B643A34E-85F1-454D-8DD0-0A1110F0FFDD}" destId="{257BCCFD-A368-424B-9FAC-7D12858936E5}" srcOrd="0" destOrd="0" presId="urn:microsoft.com/office/officeart/2005/8/layout/radial5"/>
    <dgm:cxn modelId="{E209DE29-1992-4F7A-8A79-C49B730645F8}" type="presParOf" srcId="{B117E678-BD54-4CCC-B23C-E1C471D2B2C7}" destId="{E53AB119-AE18-409D-84CB-B7600D4DCD67}" srcOrd="14" destOrd="0" presId="urn:microsoft.com/office/officeart/2005/8/layout/radial5"/>
    <dgm:cxn modelId="{0C7DA599-94E2-465F-9E7E-F15FFD8FB840}" type="presParOf" srcId="{B117E678-BD54-4CCC-B23C-E1C471D2B2C7}" destId="{E689569F-7B51-48FA-B29A-AC01D5188439}" srcOrd="15" destOrd="0" presId="urn:microsoft.com/office/officeart/2005/8/layout/radial5"/>
    <dgm:cxn modelId="{CC3C1C14-2EFA-4747-BCF7-773D63E9F8F4}" type="presParOf" srcId="{E689569F-7B51-48FA-B29A-AC01D5188439}" destId="{73A25351-7CE2-4C21-8B7F-899B235737F2}" srcOrd="0" destOrd="0" presId="urn:microsoft.com/office/officeart/2005/8/layout/radial5"/>
    <dgm:cxn modelId="{45ED65BA-1008-4D7F-8357-A554547395A6}" type="presParOf" srcId="{B117E678-BD54-4CCC-B23C-E1C471D2B2C7}" destId="{9F42F099-10C6-4023-809B-41962CED2A87}" srcOrd="16" destOrd="0" presId="urn:microsoft.com/office/officeart/2005/8/layout/radial5"/>
    <dgm:cxn modelId="{3703168C-3872-4A62-BEF9-1010814D984D}" type="presParOf" srcId="{B117E678-BD54-4CCC-B23C-E1C471D2B2C7}" destId="{6872F0E8-B2FB-4D3E-B97D-CC0FB1036298}" srcOrd="17" destOrd="0" presId="urn:microsoft.com/office/officeart/2005/8/layout/radial5"/>
    <dgm:cxn modelId="{94064E44-F59C-405E-BD5B-24E1D7B66812}" type="presParOf" srcId="{6872F0E8-B2FB-4D3E-B97D-CC0FB1036298}" destId="{BDCB28BD-D55C-48AA-B432-AD51EB418D43}" srcOrd="0" destOrd="0" presId="urn:microsoft.com/office/officeart/2005/8/layout/radial5"/>
    <dgm:cxn modelId="{DA59DC89-8121-43E5-A3A8-F872003AE2F5}" type="presParOf" srcId="{B117E678-BD54-4CCC-B23C-E1C471D2B2C7}" destId="{5BDABC31-FB2C-46AD-8068-94C3123AA74C}" srcOrd="18" destOrd="0" presId="urn:microsoft.com/office/officeart/2005/8/layout/radial5"/>
    <dgm:cxn modelId="{3BB6FA65-C132-441E-A416-424E81EFA042}" type="presParOf" srcId="{B117E678-BD54-4CCC-B23C-E1C471D2B2C7}" destId="{8EC7E2E6-FF49-4648-9EF2-9031506A8C8C}" srcOrd="19" destOrd="0" presId="urn:microsoft.com/office/officeart/2005/8/layout/radial5"/>
    <dgm:cxn modelId="{F49783F1-963F-44DE-A369-FE5BC168D7C9}" type="presParOf" srcId="{8EC7E2E6-FF49-4648-9EF2-9031506A8C8C}" destId="{836A6C39-AE4C-4529-BCE4-66CE8E28482C}" srcOrd="0" destOrd="0" presId="urn:microsoft.com/office/officeart/2005/8/layout/radial5"/>
    <dgm:cxn modelId="{90F2BB3F-A424-4301-A702-360F313B3DF5}" type="presParOf" srcId="{B117E678-BD54-4CCC-B23C-E1C471D2B2C7}" destId="{00FC9941-1A6D-494A-BC0B-5CB256C3EF34}" srcOrd="20" destOrd="0" presId="urn:microsoft.com/office/officeart/2005/8/layout/radial5"/>
    <dgm:cxn modelId="{4256892E-A1B9-434E-A896-56C189C40C48}" type="presParOf" srcId="{B117E678-BD54-4CCC-B23C-E1C471D2B2C7}" destId="{09DD7A3B-5F2F-4B7A-91F7-21D06B87636D}" srcOrd="21" destOrd="0" presId="urn:microsoft.com/office/officeart/2005/8/layout/radial5"/>
    <dgm:cxn modelId="{D38E9001-79E7-4AA9-9903-C3F22563A2B7}" type="presParOf" srcId="{09DD7A3B-5F2F-4B7A-91F7-21D06B87636D}" destId="{A2035821-219E-4886-AF28-6DF291FA5B5C}" srcOrd="0" destOrd="0" presId="urn:microsoft.com/office/officeart/2005/8/layout/radial5"/>
    <dgm:cxn modelId="{029976C5-46F0-4B7D-A139-C01424306DD9}" type="presParOf" srcId="{B117E678-BD54-4CCC-B23C-E1C471D2B2C7}" destId="{A8DC6681-919B-486C-887A-5F10089CD6EB}" srcOrd="2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10832-13BA-444A-82CB-DFC396C363B4}">
      <dsp:nvSpPr>
        <dsp:cNvPr id="0" name=""/>
        <dsp:cNvSpPr/>
      </dsp:nvSpPr>
      <dsp:spPr>
        <a:xfrm>
          <a:off x="3657004" y="2302323"/>
          <a:ext cx="813990" cy="8139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Appeal</a:t>
          </a:r>
        </a:p>
      </dsp:txBody>
      <dsp:txXfrm>
        <a:off x="3776210" y="2421529"/>
        <a:ext cx="575578" cy="575578"/>
      </dsp:txXfrm>
    </dsp:sp>
    <dsp:sp modelId="{C8D6520B-6535-44B7-8AFC-E8C0DBB4D009}">
      <dsp:nvSpPr>
        <dsp:cNvPr id="0" name=""/>
        <dsp:cNvSpPr/>
      </dsp:nvSpPr>
      <dsp:spPr>
        <a:xfrm rot="16200000">
          <a:off x="3724465" y="1542533"/>
          <a:ext cx="679068" cy="27675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3765979" y="1639398"/>
        <a:ext cx="596041" cy="166054"/>
      </dsp:txXfrm>
    </dsp:sp>
    <dsp:sp modelId="{E5ED64F8-A0D2-4AFE-959A-DF67D9360038}">
      <dsp:nvSpPr>
        <dsp:cNvPr id="0" name=""/>
        <dsp:cNvSpPr/>
      </dsp:nvSpPr>
      <dsp:spPr>
        <a:xfrm>
          <a:off x="3555255" y="3573"/>
          <a:ext cx="1017488" cy="10174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Accessibility</a:t>
          </a:r>
        </a:p>
      </dsp:txBody>
      <dsp:txXfrm>
        <a:off x="3704263" y="152581"/>
        <a:ext cx="719472" cy="719472"/>
      </dsp:txXfrm>
    </dsp:sp>
    <dsp:sp modelId="{9623089B-09D6-4890-8EBB-88E22F14C5A0}">
      <dsp:nvSpPr>
        <dsp:cNvPr id="0" name=""/>
        <dsp:cNvSpPr/>
      </dsp:nvSpPr>
      <dsp:spPr>
        <a:xfrm rot="18201943">
          <a:off x="4290082" y="1709061"/>
          <a:ext cx="682963" cy="27675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4308764" y="1799083"/>
        <a:ext cx="599936" cy="166054"/>
      </dsp:txXfrm>
    </dsp:sp>
    <dsp:sp modelId="{931CD6B3-1174-4ED1-AFD1-3C5A3C094279}">
      <dsp:nvSpPr>
        <dsp:cNvPr id="0" name=""/>
        <dsp:cNvSpPr/>
      </dsp:nvSpPr>
      <dsp:spPr>
        <a:xfrm>
          <a:off x="4767606" y="359552"/>
          <a:ext cx="1017488" cy="10174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Opening Times</a:t>
          </a:r>
        </a:p>
      </dsp:txBody>
      <dsp:txXfrm>
        <a:off x="4916614" y="508560"/>
        <a:ext cx="719472" cy="719472"/>
      </dsp:txXfrm>
    </dsp:sp>
    <dsp:sp modelId="{FE2C4876-C962-436E-ACD7-DE854291571F}">
      <dsp:nvSpPr>
        <dsp:cNvPr id="0" name=""/>
        <dsp:cNvSpPr/>
      </dsp:nvSpPr>
      <dsp:spPr>
        <a:xfrm rot="20191158">
          <a:off x="4672560" y="2155975"/>
          <a:ext cx="693348" cy="27675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4675998" y="2227867"/>
        <a:ext cx="610321" cy="166054"/>
      </dsp:txXfrm>
    </dsp:sp>
    <dsp:sp modelId="{E7AD7FB2-248A-40E0-96C4-2F5888174E78}">
      <dsp:nvSpPr>
        <dsp:cNvPr id="0" name=""/>
        <dsp:cNvSpPr/>
      </dsp:nvSpPr>
      <dsp:spPr>
        <a:xfrm>
          <a:off x="5595044" y="1314466"/>
          <a:ext cx="1017488" cy="10174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Transport Links</a:t>
          </a:r>
        </a:p>
      </dsp:txBody>
      <dsp:txXfrm>
        <a:off x="5744052" y="1463474"/>
        <a:ext cx="719472" cy="719472"/>
      </dsp:txXfrm>
    </dsp:sp>
    <dsp:sp modelId="{D193E1FF-88C4-49BF-BDCA-ED76DFFBD475}">
      <dsp:nvSpPr>
        <dsp:cNvPr id="0" name=""/>
        <dsp:cNvSpPr/>
      </dsp:nvSpPr>
      <dsp:spPr>
        <a:xfrm rot="559642">
          <a:off x="4750456" y="2741734"/>
          <a:ext cx="706812" cy="27675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4751005" y="2790357"/>
        <a:ext cx="623785" cy="166054"/>
      </dsp:txXfrm>
    </dsp:sp>
    <dsp:sp modelId="{374DB789-238B-45CC-A02E-9D611F0647D1}">
      <dsp:nvSpPr>
        <dsp:cNvPr id="0" name=""/>
        <dsp:cNvSpPr/>
      </dsp:nvSpPr>
      <dsp:spPr>
        <a:xfrm>
          <a:off x="5774863" y="2565137"/>
          <a:ext cx="1017488" cy="10174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Pricing Strategy</a:t>
          </a:r>
        </a:p>
      </dsp:txBody>
      <dsp:txXfrm>
        <a:off x="5923871" y="2714145"/>
        <a:ext cx="719472" cy="719472"/>
      </dsp:txXfrm>
    </dsp:sp>
    <dsp:sp modelId="{6056FBB4-04C7-48A0-9E26-10571115E11E}">
      <dsp:nvSpPr>
        <dsp:cNvPr id="0" name=""/>
        <dsp:cNvSpPr/>
      </dsp:nvSpPr>
      <dsp:spPr>
        <a:xfrm rot="2506489">
          <a:off x="4498714" y="3280446"/>
          <a:ext cx="719053" cy="27675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4509268" y="3308141"/>
        <a:ext cx="636026" cy="166054"/>
      </dsp:txXfrm>
    </dsp:sp>
    <dsp:sp modelId="{B88AB271-73C6-4630-91C2-248C5EDFA793}">
      <dsp:nvSpPr>
        <dsp:cNvPr id="0" name=""/>
        <dsp:cNvSpPr/>
      </dsp:nvSpPr>
      <dsp:spPr>
        <a:xfrm>
          <a:off x="5249973" y="3714487"/>
          <a:ext cx="1017488" cy="10174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Special Offers</a:t>
          </a:r>
        </a:p>
      </dsp:txBody>
      <dsp:txXfrm>
        <a:off x="5398981" y="3863495"/>
        <a:ext cx="719472" cy="719472"/>
      </dsp:txXfrm>
    </dsp:sp>
    <dsp:sp modelId="{8DA30556-8233-4A08-8EDE-03ACB4B6C606}">
      <dsp:nvSpPr>
        <dsp:cNvPr id="0" name=""/>
        <dsp:cNvSpPr/>
      </dsp:nvSpPr>
      <dsp:spPr>
        <a:xfrm rot="4437430">
          <a:off x="3997008" y="3600808"/>
          <a:ext cx="726269" cy="27675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4027049" y="3616262"/>
        <a:ext cx="643242" cy="166054"/>
      </dsp:txXfrm>
    </dsp:sp>
    <dsp:sp modelId="{453CE87D-2C5C-434C-A337-0226291FDA36}">
      <dsp:nvSpPr>
        <dsp:cNvPr id="0" name=""/>
        <dsp:cNvSpPr/>
      </dsp:nvSpPr>
      <dsp:spPr>
        <a:xfrm>
          <a:off x="4187022" y="4397604"/>
          <a:ext cx="1017488" cy="10174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Indoor facilities</a:t>
          </a:r>
        </a:p>
      </dsp:txBody>
      <dsp:txXfrm>
        <a:off x="4336030" y="4546612"/>
        <a:ext cx="719472" cy="719472"/>
      </dsp:txXfrm>
    </dsp:sp>
    <dsp:sp modelId="{B643A34E-85F1-454D-8DD0-0A1110F0FFDD}">
      <dsp:nvSpPr>
        <dsp:cNvPr id="0" name=""/>
        <dsp:cNvSpPr/>
      </dsp:nvSpPr>
      <dsp:spPr>
        <a:xfrm rot="6362570">
          <a:off x="3404721" y="3600808"/>
          <a:ext cx="726269" cy="27675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0800000">
        <a:off x="3457707" y="3616262"/>
        <a:ext cx="643242" cy="166054"/>
      </dsp:txXfrm>
    </dsp:sp>
    <dsp:sp modelId="{E53AB119-AE18-409D-84CB-B7600D4DCD67}">
      <dsp:nvSpPr>
        <dsp:cNvPr id="0" name=""/>
        <dsp:cNvSpPr/>
      </dsp:nvSpPr>
      <dsp:spPr>
        <a:xfrm>
          <a:off x="2923489" y="4397604"/>
          <a:ext cx="1017488" cy="10174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Outdoor facilities</a:t>
          </a:r>
        </a:p>
      </dsp:txBody>
      <dsp:txXfrm>
        <a:off x="3072497" y="4546612"/>
        <a:ext cx="719472" cy="719472"/>
      </dsp:txXfrm>
    </dsp:sp>
    <dsp:sp modelId="{E689569F-7B51-48FA-B29A-AC01D5188439}">
      <dsp:nvSpPr>
        <dsp:cNvPr id="0" name=""/>
        <dsp:cNvSpPr/>
      </dsp:nvSpPr>
      <dsp:spPr>
        <a:xfrm rot="8293511">
          <a:off x="2910231" y="3280446"/>
          <a:ext cx="719053" cy="27675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0800000">
        <a:off x="2982704" y="3308141"/>
        <a:ext cx="636026" cy="166054"/>
      </dsp:txXfrm>
    </dsp:sp>
    <dsp:sp modelId="{9F42F099-10C6-4023-809B-41962CED2A87}">
      <dsp:nvSpPr>
        <dsp:cNvPr id="0" name=""/>
        <dsp:cNvSpPr/>
      </dsp:nvSpPr>
      <dsp:spPr>
        <a:xfrm>
          <a:off x="1860538" y="3714487"/>
          <a:ext cx="1017488" cy="10174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Special Events</a:t>
          </a:r>
        </a:p>
      </dsp:txBody>
      <dsp:txXfrm>
        <a:off x="2009546" y="3863495"/>
        <a:ext cx="719472" cy="719472"/>
      </dsp:txXfrm>
    </dsp:sp>
    <dsp:sp modelId="{6872F0E8-B2FB-4D3E-B97D-CC0FB1036298}">
      <dsp:nvSpPr>
        <dsp:cNvPr id="0" name=""/>
        <dsp:cNvSpPr/>
      </dsp:nvSpPr>
      <dsp:spPr>
        <a:xfrm rot="10240358">
          <a:off x="2670731" y="2741734"/>
          <a:ext cx="706812" cy="27675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0800000">
        <a:off x="2753209" y="2790357"/>
        <a:ext cx="623785" cy="166054"/>
      </dsp:txXfrm>
    </dsp:sp>
    <dsp:sp modelId="{5BDABC31-FB2C-46AD-8068-94C3123AA74C}">
      <dsp:nvSpPr>
        <dsp:cNvPr id="0" name=""/>
        <dsp:cNvSpPr/>
      </dsp:nvSpPr>
      <dsp:spPr>
        <a:xfrm>
          <a:off x="1335647" y="2565137"/>
          <a:ext cx="1017488" cy="10174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Image and Reputation</a:t>
          </a:r>
        </a:p>
      </dsp:txBody>
      <dsp:txXfrm>
        <a:off x="1484655" y="2714145"/>
        <a:ext cx="719472" cy="719472"/>
      </dsp:txXfrm>
    </dsp:sp>
    <dsp:sp modelId="{8EC7E2E6-FF49-4648-9EF2-9031506A8C8C}">
      <dsp:nvSpPr>
        <dsp:cNvPr id="0" name=""/>
        <dsp:cNvSpPr/>
      </dsp:nvSpPr>
      <dsp:spPr>
        <a:xfrm rot="12208842">
          <a:off x="2762091" y="2155975"/>
          <a:ext cx="693348" cy="27675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0800000">
        <a:off x="2841680" y="2227867"/>
        <a:ext cx="610321" cy="166054"/>
      </dsp:txXfrm>
    </dsp:sp>
    <dsp:sp modelId="{00FC9941-1A6D-494A-BC0B-5CB256C3EF34}">
      <dsp:nvSpPr>
        <dsp:cNvPr id="0" name=""/>
        <dsp:cNvSpPr/>
      </dsp:nvSpPr>
      <dsp:spPr>
        <a:xfrm>
          <a:off x="1515467" y="1314466"/>
          <a:ext cx="1017488" cy="10174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Customer Service</a:t>
          </a:r>
        </a:p>
      </dsp:txBody>
      <dsp:txXfrm>
        <a:off x="1664475" y="1463474"/>
        <a:ext cx="719472" cy="719472"/>
      </dsp:txXfrm>
    </dsp:sp>
    <dsp:sp modelId="{09DD7A3B-5F2F-4B7A-91F7-21D06B87636D}">
      <dsp:nvSpPr>
        <dsp:cNvPr id="0" name=""/>
        <dsp:cNvSpPr/>
      </dsp:nvSpPr>
      <dsp:spPr>
        <a:xfrm rot="14198057">
          <a:off x="3154953" y="1709061"/>
          <a:ext cx="682963" cy="27675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0800000">
        <a:off x="3219298" y="1799083"/>
        <a:ext cx="599936" cy="166054"/>
      </dsp:txXfrm>
    </dsp:sp>
    <dsp:sp modelId="{A8DC6681-919B-486C-887A-5F10089CD6EB}">
      <dsp:nvSpPr>
        <dsp:cNvPr id="0" name=""/>
        <dsp:cNvSpPr/>
      </dsp:nvSpPr>
      <dsp:spPr>
        <a:xfrm>
          <a:off x="2342905" y="359552"/>
          <a:ext cx="1017488" cy="10174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Ages and Customer Types</a:t>
          </a:r>
        </a:p>
      </dsp:txBody>
      <dsp:txXfrm>
        <a:off x="2491913" y="508560"/>
        <a:ext cx="719472" cy="719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35181-49C5-4511-9243-12FAFE390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98141A-DA8B-41F5-AFD8-F83572EC9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E2928-64EE-42EF-8027-F9E97BFB5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3183E-2E71-4D41-942B-BB7C461C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5422C-77C1-4850-9112-ADFE5E5C3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194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E12CA-1CCD-4CA6-9145-65AC7355D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0453E-4DC4-4605-BE3D-09EDF210E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82D1C-9A94-4E4A-997E-F47977653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7EAE3-7A6B-4035-B866-D0F0626C7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0AA9D-D237-40A3-8549-CA8B898A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3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B0533-B920-4DDC-935B-C35F06CDB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52069-E7D3-477F-8232-B5929B07F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11F45-3B96-4597-A9DD-7F427E8E5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08E7F-C7AF-47E9-A746-141E3F2D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078A0-47F1-4C3F-BD58-7A97C6B40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9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05DF-B470-46CB-885F-A9B6D3942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8026B-A815-4255-B58D-95F63B3BDB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4B3891-473F-4A7A-A91F-CB05F13C3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2E228-F4B6-4E4D-8BB8-82D894934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3945F-4F54-42E0-8D6C-93CC984D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3F5C5-F122-4CF9-9B63-9AB4D7078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789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99FB6-D3B3-42F3-8679-B0885255C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0EFC2-E689-4A0B-B12E-07C27ECB4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8E9BC-CC6E-47C5-9D02-2FA4349C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9BEB4-927C-4270-93D5-1ADCBB1D8A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545C4B-6BC3-4603-BA77-0304C99ED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C37384-4C18-4B6E-AD3F-CC22C215D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19BA44-1168-488D-AB88-E332140D5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6366A9-4901-49A5-A438-16A128D02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442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968B-3698-479A-A041-E32FECE2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F94B1B-BDFD-4F2A-863C-879343B5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AFF2D-7843-4BB8-AEA5-58EF85DC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F90C44-76BB-4CEB-AFA6-651023B65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50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736E-94BC-49B3-9010-D155C07E8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9E1134-DE89-424F-AE0F-12FCC8202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0B15D-C18C-48AA-9F3C-708C0C85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5157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A3FBA-2396-4097-BDEB-F329A705D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C2EA9-63E7-4AEB-946F-F95DC0C10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CDE311-9B26-49CA-8930-3E07370B6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B6820-5209-4900-9899-6EB6D592A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A8E1E-6188-4636-BD19-C7AD1F697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4007C-828C-4439-8079-F9F82729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2234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EF8E2-C684-4053-A4FE-02BF379F4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E50B47-8B85-4CE8-A350-9D7BF0251C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E8172-E09D-493B-B2DA-B29AEBA33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4EDB7-1F1E-4876-973E-9BA4C17E4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AE66-47F7-49AB-8901-1EEF64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1A4B8-06EC-42E7-80B0-8CE74DF96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5894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08690-238E-477E-85F9-33B5457A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3F899-44C5-4317-97EF-CF537C357E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E66C7-6A9D-4CBB-9774-A6FFE419E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E8D86-CFE8-4386-B080-5034364C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3A1C2-77A7-40A7-B3E2-C63BFCFF3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4556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9C2BE0-EB5A-4E93-942E-FD8440B8D8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E46E1-5E56-4814-8B76-A408D200A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0CEF7-FA74-45E0-8D5B-EC82A38C7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86AFC-BA1C-4180-AD44-E7C6A4366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B7FB9-AB4B-4373-ADBC-59382DF62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47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E0B38D-FAEA-4EED-96FE-454E018D5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8E2AE-3CB2-4179-BC6E-89449DFF8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1B0FE-3CC4-4785-9F49-B732BE85C3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63B14-5224-4093-8E6A-79BFDA76E5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0F8A3-D6B9-42E1-AD21-72DD723B2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09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Scope and Appeal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A2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1163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Popularity can also have an impact on the appeal of a destination</a:t>
            </a:r>
          </a:p>
          <a:p>
            <a:r>
              <a:rPr lang="en-GB" dirty="0" smtClean="0"/>
              <a:t>Online review sites can influence customers to go or stay away</a:t>
            </a:r>
          </a:p>
          <a:p>
            <a:r>
              <a:rPr lang="en-GB" dirty="0" smtClean="0"/>
              <a:t>Reviews/news articles can have either positive or negative impacts on an organisation’s image and reputation</a:t>
            </a:r>
          </a:p>
          <a:p>
            <a:r>
              <a:rPr lang="en-GB" dirty="0" smtClean="0"/>
              <a:t>Safety of an attraction is also linked to appeal </a:t>
            </a:r>
          </a:p>
          <a:p>
            <a:r>
              <a:rPr lang="en-GB" dirty="0" smtClean="0"/>
              <a:t>Attractions maybe seen on popular TV shows, which can influence customer choice too</a:t>
            </a:r>
          </a:p>
          <a:p>
            <a:r>
              <a:rPr lang="en-GB" dirty="0" smtClean="0"/>
              <a:t>Every attraction will be hoping that their customers have such a good time that they will return for future visits, how can organisations actively encourage this to happen?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19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Research….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5117"/>
            <a:ext cx="8596668" cy="4566245"/>
          </a:xfrm>
        </p:spPr>
        <p:txBody>
          <a:bodyPr>
            <a:normAutofit/>
          </a:bodyPr>
          <a:lstStyle/>
          <a:p>
            <a:r>
              <a:rPr lang="en-GB" dirty="0" smtClean="0"/>
              <a:t>Google is your friend!!!</a:t>
            </a:r>
          </a:p>
          <a:p>
            <a:r>
              <a:rPr lang="en-GB" dirty="0" smtClean="0"/>
              <a:t>Type whatever you are looking for in the search bar and then scroll through the results and pick relevant websites to use</a:t>
            </a:r>
          </a:p>
          <a:p>
            <a:r>
              <a:rPr lang="en-GB" dirty="0" smtClean="0"/>
              <a:t>On the website, look for the ‘About Us’ tab, on here you will find out a lot of information regarding their ownership structure and funding</a:t>
            </a:r>
          </a:p>
          <a:p>
            <a:r>
              <a:rPr lang="en-GB" dirty="0" smtClean="0"/>
              <a:t>You need to look at each website in real detail to assess who they appeal to and why, scale and scope of the attraction too.</a:t>
            </a:r>
          </a:p>
          <a:p>
            <a:r>
              <a:rPr lang="en-GB" dirty="0" smtClean="0"/>
              <a:t>Use the financial records to see what they do with their profits .This will also show you the taxes they pay to the national economy!</a:t>
            </a:r>
          </a:p>
          <a:p>
            <a:r>
              <a:rPr lang="en-GB" dirty="0" smtClean="0"/>
              <a:t>Look for a tab on ‘sustainability’ that will usually tell you how they contribute to the local communities/economy</a:t>
            </a:r>
          </a:p>
          <a:p>
            <a:r>
              <a:rPr lang="en-GB" dirty="0" smtClean="0"/>
              <a:t>Those who want the distinction grade will turn their website inside out!!</a:t>
            </a:r>
          </a:p>
          <a:p>
            <a:r>
              <a:rPr lang="en-GB" dirty="0" smtClean="0"/>
              <a:t>Reference all of your sources!!!!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65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 - What is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Scope relates to how an attraction can develop, diversify or regenerate an area.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83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Q) How can visitor attractions gain new and repeat customers and make more money?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587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7801"/>
            <a:ext cx="8596668" cy="5120640"/>
          </a:xfrm>
        </p:spPr>
        <p:txBody>
          <a:bodyPr>
            <a:normAutofit lnSpcReduction="10000"/>
          </a:bodyPr>
          <a:lstStyle/>
          <a:p>
            <a:r>
              <a:rPr lang="en-GB" sz="2600" dirty="0" smtClean="0"/>
              <a:t>What do I mean by the term development?</a:t>
            </a:r>
            <a:endParaRPr lang="en-GB" sz="2600" dirty="0"/>
          </a:p>
          <a:p>
            <a:r>
              <a:rPr lang="en-GB" sz="2600" dirty="0" smtClean="0"/>
              <a:t>What do I mean by the term business expansion? </a:t>
            </a:r>
          </a:p>
          <a:p>
            <a:r>
              <a:rPr lang="en-GB" sz="2600" dirty="0" smtClean="0"/>
              <a:t>How can a theme park develop its products and services and expand?</a:t>
            </a:r>
            <a:endParaRPr lang="en-GB" sz="2600" dirty="0"/>
          </a:p>
          <a:p>
            <a:r>
              <a:rPr lang="en-GB" sz="2600" dirty="0" smtClean="0"/>
              <a:t>Development could be through:  New rides / gift shops / restaurants / visitor services (toilets/medical facilities/shower blocks) / visitor centres / café’s / new openings within the same group </a:t>
            </a:r>
          </a:p>
          <a:p>
            <a:r>
              <a:rPr lang="en-GB" sz="2600" dirty="0"/>
              <a:t>Some attractions start small and then over time the scale becomes much larger e.g. Madame Tussauds – this started as one small museum and now they have developed to have museums across the world. </a:t>
            </a:r>
          </a:p>
          <a:p>
            <a:endParaRPr lang="en-GB" sz="2400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50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Diversification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655386" cy="4224971"/>
          </a:xfrm>
        </p:spPr>
        <p:txBody>
          <a:bodyPr>
            <a:normAutofit/>
          </a:bodyPr>
          <a:lstStyle/>
          <a:p>
            <a:r>
              <a:rPr lang="en-GB" sz="2400" dirty="0" smtClean="0"/>
              <a:t>What does the term diversify mean???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“(of </a:t>
            </a:r>
            <a:r>
              <a:rPr lang="en-GB" sz="2400" dirty="0"/>
              <a:t>a business) enlarge or vary its range of products or field of </a:t>
            </a:r>
            <a:r>
              <a:rPr lang="en-GB" sz="2400" dirty="0" smtClean="0"/>
              <a:t>operation”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How could a farmer diversify his farm from just producing agricultural goods?? </a:t>
            </a:r>
          </a:p>
          <a:p>
            <a:pPr marL="0" indent="0">
              <a:buNone/>
            </a:pPr>
            <a:r>
              <a:rPr lang="en-GB" sz="2400" dirty="0" smtClean="0"/>
              <a:t>Diversification can  </a:t>
            </a:r>
            <a:r>
              <a:rPr lang="en-GB" sz="2400" dirty="0"/>
              <a:t>include: New/travelling exhibitions, special </a:t>
            </a:r>
            <a:r>
              <a:rPr lang="en-GB" sz="2400" dirty="0" smtClean="0"/>
              <a:t>events, conservation projects, adding accommodation.</a:t>
            </a: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5146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Diversification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6841"/>
            <a:ext cx="9426786" cy="4654522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How have the following business's diversified their products and services?  Go online and research what they offer that is different to their standard product or service.</a:t>
            </a:r>
          </a:p>
          <a:p>
            <a:r>
              <a:rPr lang="en-GB" sz="2800" dirty="0" smtClean="0"/>
              <a:t>Thorpe Park</a:t>
            </a:r>
          </a:p>
          <a:p>
            <a:r>
              <a:rPr lang="en-GB" sz="2800" dirty="0" smtClean="0"/>
              <a:t>Goodwood Racecourse</a:t>
            </a:r>
          </a:p>
          <a:p>
            <a:r>
              <a:rPr lang="en-GB" sz="2800" dirty="0" smtClean="0"/>
              <a:t>Alice Holt</a:t>
            </a:r>
          </a:p>
          <a:p>
            <a:r>
              <a:rPr lang="en-GB" sz="2800" dirty="0" smtClean="0"/>
              <a:t>Portsmouth Historic Dockyards</a:t>
            </a:r>
          </a:p>
          <a:p>
            <a:r>
              <a:rPr lang="en-GB" sz="2800" dirty="0" smtClean="0"/>
              <a:t>The Natural History Museum</a:t>
            </a:r>
          </a:p>
          <a:p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Why do you think businesses do this?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5197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1121"/>
            <a:ext cx="8596668" cy="4700242"/>
          </a:xfrm>
        </p:spPr>
        <p:txBody>
          <a:bodyPr/>
          <a:lstStyle/>
          <a:p>
            <a:r>
              <a:rPr lang="en-GB" sz="2400" dirty="0" smtClean="0"/>
              <a:t>What is regeneration?  </a:t>
            </a:r>
          </a:p>
          <a:p>
            <a:r>
              <a:rPr lang="en-GB" sz="2400" dirty="0" smtClean="0"/>
              <a:t>Can you give me any examples of areas of the UK which have been regenerated? </a:t>
            </a:r>
          </a:p>
          <a:p>
            <a:r>
              <a:rPr lang="en-GB" sz="2400" dirty="0" smtClean="0"/>
              <a:t>Where do you think this is?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" y="3306756"/>
            <a:ext cx="4274820" cy="29647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1147" y="3306756"/>
            <a:ext cx="4551832" cy="296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Regeneration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2560"/>
            <a:ext cx="8596668" cy="50660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smtClean="0"/>
              <a:t>What are the reasons for regeneration?</a:t>
            </a:r>
          </a:p>
          <a:p>
            <a:r>
              <a:rPr lang="en-GB" sz="2000" dirty="0" smtClean="0"/>
              <a:t>Improve areas which have declined</a:t>
            </a:r>
          </a:p>
          <a:p>
            <a:r>
              <a:rPr lang="en-GB" sz="2000" dirty="0" smtClean="0"/>
              <a:t>To bring hope to existing communities which may be in economic hardship</a:t>
            </a:r>
          </a:p>
          <a:p>
            <a:r>
              <a:rPr lang="en-GB" sz="2000" dirty="0" smtClean="0"/>
              <a:t>New business opportunities</a:t>
            </a:r>
          </a:p>
          <a:p>
            <a:r>
              <a:rPr lang="en-GB" sz="2000" dirty="0" smtClean="0"/>
              <a:t>Job creation</a:t>
            </a:r>
          </a:p>
          <a:p>
            <a:r>
              <a:rPr lang="en-GB" sz="2000" dirty="0" smtClean="0"/>
              <a:t>New local housing</a:t>
            </a:r>
          </a:p>
          <a:p>
            <a:r>
              <a:rPr lang="en-GB" sz="2000" dirty="0" smtClean="0"/>
              <a:t>Increase in visitor numbers and spending</a:t>
            </a:r>
          </a:p>
          <a:p>
            <a:r>
              <a:rPr lang="en-GB" sz="2000" dirty="0" smtClean="0"/>
              <a:t>Improve local infrastructure (roads/public transport/essential services)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Individual attractions can also be regenerated such as stately homes, Big Ben, beaches, piers, promenades, shopping centres etc…..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48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6C1E5-B706-4B48-AD2B-F5411108001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Appeal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D77ED98-CF68-49DE-90BA-77C961B9B3CE}"/>
              </a:ext>
            </a:extLst>
          </p:cNvPr>
          <p:cNvGraphicFramePr/>
          <p:nvPr>
            <p:extLst/>
          </p:nvPr>
        </p:nvGraphicFramePr>
        <p:xfrm>
          <a:off x="4349898" y="90041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7B3C9E4-41F6-4AA6-A20D-70D7A3CA5F3C}"/>
              </a:ext>
            </a:extLst>
          </p:cNvPr>
          <p:cNvSpPr/>
          <p:nvPr/>
        </p:nvSpPr>
        <p:spPr>
          <a:xfrm>
            <a:off x="383177" y="1826623"/>
            <a:ext cx="5290457" cy="483325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Many factors can affect the appeal of a visitor attraction. The diagram shows some of these factors.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Task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Research Wisley</a:t>
            </a:r>
            <a:r>
              <a:rPr kumimoji="0" lang="en-GB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Gardens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, why does it appeal? Who does it appeal to? How do they keep the appeal?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Remember that you can include positive and negative information.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21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1214</TotalTime>
  <Words>668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Trebuchet MS</vt:lpstr>
      <vt:lpstr>Wingdings 3</vt:lpstr>
      <vt:lpstr>Facet</vt:lpstr>
      <vt:lpstr>Office Theme</vt:lpstr>
      <vt:lpstr>Scope and Appeal </vt:lpstr>
      <vt:lpstr>Scope - What is it?</vt:lpstr>
      <vt:lpstr>Q) How can visitor attractions gain new and repeat customers and make more money?</vt:lpstr>
      <vt:lpstr>Development</vt:lpstr>
      <vt:lpstr>Diversification</vt:lpstr>
      <vt:lpstr>Diversification</vt:lpstr>
      <vt:lpstr>Regeneration</vt:lpstr>
      <vt:lpstr>Regeneration </vt:lpstr>
      <vt:lpstr>Appeal</vt:lpstr>
      <vt:lpstr>Appeal</vt:lpstr>
      <vt:lpstr>How to Research….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and Appeal</dc:title>
  <dc:creator>Helen Sharp</dc:creator>
  <cp:lastModifiedBy>Helen Sharp</cp:lastModifiedBy>
  <cp:revision>14</cp:revision>
  <dcterms:created xsi:type="dcterms:W3CDTF">2020-09-14T14:23:03Z</dcterms:created>
  <dcterms:modified xsi:type="dcterms:W3CDTF">2020-09-22T11:09:12Z</dcterms:modified>
</cp:coreProperties>
</file>