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67" r:id="rId12"/>
    <p:sldId id="270" r:id="rId13"/>
    <p:sldId id="271" r:id="rId14"/>
    <p:sldId id="264" r:id="rId15"/>
    <p:sldId id="272" r:id="rId16"/>
    <p:sldId id="273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2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8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3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1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9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4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52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19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8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46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8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6021-0973-428C-873F-F6B37257D47C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B16A-E84C-4B50-9E0A-A55E108BA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55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godalming.ac.uk/mod/resource/view.php?id=68663" TargetMode="External"/><Relationship Id="rId2" Type="http://schemas.openxmlformats.org/officeDocument/2006/relationships/hyperlink" Target="https://edublog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p189274.edublogs.org/" TargetMode="External"/><Relationship Id="rId2" Type="http://schemas.openxmlformats.org/officeDocument/2006/relationships/hyperlink" Target="http://kfreebtec.edublog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kfreebtec.edublogs.org/wp-admin/edit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ublog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4000"/>
              <a:t>Setting up EduBlogs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071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" y="157162"/>
            <a:ext cx="11847123" cy="6115050"/>
          </a:xfrm>
        </p:spPr>
      </p:pic>
    </p:spTree>
    <p:extLst>
      <p:ext uri="{BB962C8B-B14F-4D97-AF65-F5344CB8AC3E}">
        <p14:creationId xmlns:p14="http://schemas.microsoft.com/office/powerpoint/2010/main" val="424131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2" y="365125"/>
            <a:ext cx="11110912" cy="62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1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7" y="106997"/>
            <a:ext cx="12001783" cy="67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438" y="365125"/>
            <a:ext cx="11163124" cy="62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048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Search for your class blog by entering just the first part of your class blog’s URL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u="sng" dirty="0" smtClean="0"/>
              <a:t>mvp1970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317500"/>
            <a:ext cx="5427475" cy="3115469"/>
          </a:xfrm>
        </p:spPr>
      </p:pic>
    </p:spTree>
    <p:extLst>
      <p:ext uri="{BB962C8B-B14F-4D97-AF65-F5344CB8AC3E}">
        <p14:creationId xmlns:p14="http://schemas.microsoft.com/office/powerpoint/2010/main" val="27828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00" y="365125"/>
            <a:ext cx="110744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 dirty="0" smtClean="0"/>
              <a:t>Personalise and Experiment </a:t>
            </a:r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3112" y="1690688"/>
            <a:ext cx="8105775" cy="4864100"/>
          </a:xfrm>
        </p:spPr>
      </p:pic>
    </p:spTree>
    <p:extLst>
      <p:ext uri="{BB962C8B-B14F-4D97-AF65-F5344CB8AC3E}">
        <p14:creationId xmlns:p14="http://schemas.microsoft.com/office/powerpoint/2010/main" val="6839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361" y="1151807"/>
            <a:ext cx="8524875" cy="43132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All your BTEC work for 2 years is submitted online, in a website you create and manage.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Create an account at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://edublogs.org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In order to organise your website and your work to make it accessible to markers and moderators you’ll need to create a menu.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There is a help </a:t>
            </a:r>
            <a:r>
              <a:rPr lang="en-GB" dirty="0" smtClean="0">
                <a:hlinkClick r:id="rId3"/>
              </a:rPr>
              <a:t>file</a:t>
            </a:r>
            <a:r>
              <a:rPr lang="en-GB" dirty="0" smtClean="0"/>
              <a:t> we’ll follow together on GOL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6361" y="0"/>
            <a:ext cx="10515600" cy="1325563"/>
          </a:xfrm>
        </p:spPr>
        <p:txBody>
          <a:bodyPr/>
          <a:lstStyle/>
          <a:p>
            <a:r>
              <a:rPr lang="en-GB" dirty="0" smtClean="0"/>
              <a:t>SUBMITTING YOUR WORK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276" y="5156369"/>
            <a:ext cx="4604971" cy="1307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007505" y="6019752"/>
            <a:ext cx="3370507" cy="444059"/>
          </a:xfrm>
          <a:prstGeom prst="ellipse">
            <a:avLst/>
          </a:prstGeom>
          <a:noFill/>
          <a:ln w="38100" cap="flat" cmpd="sng" algn="ctr">
            <a:solidFill>
              <a:srgbClr val="CB33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E688CEB-FBC8-D445-B894-6B8866EAD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4038" y="495300"/>
            <a:ext cx="8520112" cy="64770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Your website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240277A7-F3EE-B843-8D2A-5D31630410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5776" y="1489075"/>
            <a:ext cx="8524875" cy="4140200"/>
          </a:xfrm>
        </p:spPr>
        <p:txBody>
          <a:bodyPr/>
          <a:lstStyle/>
          <a:p>
            <a:r>
              <a:rPr lang="en-GB" altLang="en-US" sz="2400" dirty="0"/>
              <a:t>Eventually your menu will look like </a:t>
            </a:r>
            <a:r>
              <a:rPr lang="en-GB" altLang="en-US" sz="2400" dirty="0">
                <a:hlinkClick r:id="rId2"/>
              </a:rPr>
              <a:t>this</a:t>
            </a:r>
            <a:endParaRPr lang="en-GB" altLang="en-US" sz="2400" dirty="0"/>
          </a:p>
          <a:p>
            <a:r>
              <a:rPr lang="en-GB" altLang="en-US" sz="2400" dirty="0"/>
              <a:t>A student last year created </a:t>
            </a:r>
            <a:r>
              <a:rPr lang="en-GB" altLang="en-US" sz="2400" dirty="0">
                <a:hlinkClick r:id="rId3"/>
              </a:rPr>
              <a:t>this</a:t>
            </a:r>
            <a:endParaRPr lang="en-GB" altLang="en-US" sz="2400" dirty="0"/>
          </a:p>
          <a:p>
            <a:r>
              <a:rPr lang="en-GB" altLang="en-US" sz="2400" dirty="0"/>
              <a:t>Create your menu and add your Edward Scissorhands Task to it</a:t>
            </a:r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893613" y="3452673"/>
            <a:ext cx="5472113" cy="3240088"/>
            <a:chOff x="3543300" y="3143250"/>
            <a:chExt cx="5472113" cy="3240088"/>
          </a:xfrm>
        </p:grpSpPr>
        <p:pic>
          <p:nvPicPr>
            <p:cNvPr id="30724" name="Picture 3">
              <a:hlinkClick r:id="rId4"/>
              <a:extLst>
                <a:ext uri="{FF2B5EF4-FFF2-40B4-BE49-F238E27FC236}">
                  <a16:creationId xmlns:a16="http://schemas.microsoft.com/office/drawing/2014/main" id="{4EBD9A79-55A6-684C-9A0E-6E9747C4E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6" r="6361"/>
            <a:stretch>
              <a:fillRect/>
            </a:stretch>
          </p:blipFill>
          <p:spPr bwMode="auto">
            <a:xfrm>
              <a:off x="3543300" y="3143250"/>
              <a:ext cx="5472113" cy="324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Oval 9">
              <a:extLst>
                <a:ext uri="{FF2B5EF4-FFF2-40B4-BE49-F238E27FC236}">
                  <a16:creationId xmlns:a16="http://schemas.microsoft.com/office/drawing/2014/main" id="{42C7EFC8-C74E-B24F-9123-73F66CD7A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788" y="3984625"/>
              <a:ext cx="1308100" cy="358775"/>
            </a:xfrm>
            <a:prstGeom prst="ellipse">
              <a:avLst/>
            </a:prstGeom>
            <a:noFill/>
            <a:ln w="38100" algn="ctr">
              <a:solidFill>
                <a:srgbClr val="CB33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53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 smtClean="0"/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dirty="0"/>
              <a:t>1. Go to </a:t>
            </a:r>
            <a:r>
              <a:rPr lang="en-GB" dirty="0">
                <a:hlinkClick r:id="rId2"/>
              </a:rPr>
              <a:t>Edublogs.org homepage</a:t>
            </a:r>
            <a:r>
              <a:rPr lang="en-GB" dirty="0"/>
              <a:t>.</a:t>
            </a:r>
          </a:p>
          <a:p>
            <a:pPr marL="0" indent="0">
              <a:buNone/>
              <a:defRPr/>
            </a:pPr>
            <a:r>
              <a:rPr lang="en-GB" dirty="0"/>
              <a:t>2.  Enter your username, password and click </a:t>
            </a:r>
            <a:r>
              <a:rPr lang="en-GB" b="1" dirty="0"/>
              <a:t>Sign up</a:t>
            </a:r>
            <a:r>
              <a:rPr lang="en-GB" dirty="0"/>
              <a:t>.</a:t>
            </a:r>
          </a:p>
          <a:p>
            <a:pPr>
              <a:defRPr/>
            </a:pPr>
            <a:r>
              <a:rPr lang="en-GB" dirty="0" smtClean="0"/>
              <a:t>Your username must be your initials followed by your student number</a:t>
            </a:r>
          </a:p>
          <a:p>
            <a:pPr>
              <a:defRPr/>
            </a:pPr>
            <a:r>
              <a:rPr lang="en-GB" dirty="0" smtClean="0"/>
              <a:t>E.g. mat178989</a:t>
            </a:r>
            <a:endParaRPr lang="en-GB" dirty="0"/>
          </a:p>
          <a:p>
            <a:pPr>
              <a:defRPr/>
            </a:pPr>
            <a:r>
              <a:rPr lang="en-GB" dirty="0"/>
              <a:t>Record your username and password in a safe location.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349452"/>
            <a:ext cx="4084639" cy="25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3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52663" y="1453926"/>
            <a:ext cx="5578540" cy="385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21425" bIns="0" anchor="ctr">
            <a:spAutoFit/>
          </a:bodyPr>
          <a:lstStyle/>
          <a:p>
            <a:pPr defTabSz="685800">
              <a:defRPr/>
            </a:pPr>
            <a:r>
              <a:rPr lang="en-US" altLang="en-US" sz="1500" dirty="0"/>
              <a:t>3.  </a:t>
            </a:r>
            <a:r>
              <a:rPr lang="en-US" altLang="en-US" dirty="0"/>
              <a:t>ON THE NEXT PAGE SELECT WHICH BEST DESCRIBES YOU</a:t>
            </a:r>
            <a:r>
              <a:rPr lang="en-US" altLang="en-US" sz="1500" dirty="0"/>
              <a:t>.</a:t>
            </a:r>
          </a:p>
          <a:p>
            <a:pPr defTabSz="685800" fontAlgn="ctr">
              <a:defRPr/>
            </a:pPr>
            <a:r>
              <a:rPr lang="en-US" altLang="en-US" sz="1500" dirty="0"/>
              <a:t>  </a:t>
            </a:r>
            <a:r>
              <a:rPr lang="en-US" altLang="en-US" sz="4500" dirty="0"/>
              <a:t> </a:t>
            </a:r>
            <a:r>
              <a:rPr lang="en-US" altLang="en-US" sz="1500" dirty="0"/>
              <a:t>                                                                   </a:t>
            </a:r>
          </a:p>
          <a:p>
            <a:pPr defTabSz="685800">
              <a:defRPr/>
            </a:pPr>
            <a:endParaRPr lang="en-US" altLang="en-US" dirty="0"/>
          </a:p>
          <a:p>
            <a:pPr defTabSz="685800">
              <a:defRPr/>
            </a:pPr>
            <a:endParaRPr lang="en-US" altLang="en-US" dirty="0"/>
          </a:p>
          <a:p>
            <a:pPr defTabSz="685800">
              <a:defRPr/>
            </a:pPr>
            <a:endParaRPr lang="en-US" altLang="en-US" dirty="0"/>
          </a:p>
          <a:p>
            <a:pPr defTabSz="685800">
              <a:defRPr/>
            </a:pPr>
            <a:r>
              <a:rPr lang="en-US" altLang="en-US" dirty="0"/>
              <a:t>4.  ADD YOUR EMAIL ADDRESS (college account).</a:t>
            </a:r>
          </a:p>
          <a:p>
            <a:pPr defTabSz="685800">
              <a:defRPr/>
            </a:pPr>
            <a:endParaRPr lang="en-US" altLang="en-US" sz="975" dirty="0"/>
          </a:p>
          <a:p>
            <a:pPr defTabSz="685800">
              <a:defRPr/>
            </a:pPr>
            <a:endParaRPr lang="en-US" altLang="en-US" sz="975" dirty="0"/>
          </a:p>
          <a:p>
            <a:pPr defTabSz="685800">
              <a:defRPr/>
            </a:pPr>
            <a:endParaRPr lang="en-US" altLang="en-US" sz="975" dirty="0"/>
          </a:p>
          <a:p>
            <a:pPr defTabSz="685800">
              <a:defRPr/>
            </a:pPr>
            <a:endParaRPr lang="en-US" altLang="en-US" sz="975" dirty="0"/>
          </a:p>
          <a:p>
            <a:pPr defTabSz="685800">
              <a:defRPr/>
            </a:pPr>
            <a:endParaRPr lang="en-US" altLang="en-US" sz="975" dirty="0"/>
          </a:p>
          <a:p>
            <a:pPr defTabSz="685800">
              <a:defRPr/>
            </a:pPr>
            <a:endParaRPr lang="en-US" altLang="en-US" sz="975" dirty="0"/>
          </a:p>
          <a:p>
            <a:pPr defTabSz="685800">
              <a:defRPr/>
            </a:pPr>
            <a:endParaRPr lang="en-US" altLang="en-US" sz="975" dirty="0"/>
          </a:p>
          <a:p>
            <a:pPr defTabSz="685800">
              <a:defRPr/>
            </a:pPr>
            <a:endParaRPr lang="en-US" altLang="en-US" sz="975" dirty="0"/>
          </a:p>
          <a:p>
            <a:pPr defTabSz="685800">
              <a:defRPr/>
            </a:pPr>
            <a:endParaRPr lang="en-US" altLang="en-US" sz="975" dirty="0"/>
          </a:p>
          <a:p>
            <a:pPr defTabSz="685800" fontAlgn="ctr">
              <a:defRPr/>
            </a:pPr>
            <a:r>
              <a:rPr lang="en-US" altLang="en-US" sz="975" dirty="0"/>
              <a:t>  </a:t>
            </a:r>
            <a:r>
              <a:rPr lang="en-US" altLang="en-US" sz="2775" dirty="0"/>
              <a:t> </a:t>
            </a:r>
            <a:r>
              <a:rPr lang="en-US" altLang="en-US" sz="975" dirty="0"/>
              <a:t>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30723" name="Picture 5" descr="Which best describes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1" y="1866900"/>
            <a:ext cx="394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Add email add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1" y="3846514"/>
            <a:ext cx="53244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ounded Rectangle 1"/>
          <p:cNvSpPr>
            <a:spLocks noChangeArrowheads="1"/>
          </p:cNvSpPr>
          <p:nvPr/>
        </p:nvSpPr>
        <p:spPr bwMode="auto">
          <a:xfrm>
            <a:off x="2709864" y="4030664"/>
            <a:ext cx="4930775" cy="573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2709863" y="4116388"/>
            <a:ext cx="3167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 smtClean="0"/>
              <a:t>22</a:t>
            </a:r>
            <a:r>
              <a:rPr lang="en-GB" altLang="en-US" dirty="0" smtClean="0"/>
              <a:t>8989@godalming.ac.uk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320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79589" y="1581151"/>
            <a:ext cx="807878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21425" bIns="0" anchor="ctr">
            <a:spAutoFit/>
          </a:bodyPr>
          <a:lstStyle/>
          <a:p>
            <a:pPr defTabSz="685800">
              <a:defRPr/>
            </a:pPr>
            <a:r>
              <a:rPr lang="en-US" altLang="en-US" dirty="0"/>
              <a:t>5.  ADD YOUR BLOG TITLE AND BLOG URL. (Same as username) </a:t>
            </a:r>
            <a:endParaRPr lang="en-US" altLang="en-US" sz="1050" dirty="0"/>
          </a:p>
          <a:p>
            <a:pPr defTabSz="685800" fontAlgn="ctr">
              <a:defRPr/>
            </a:pPr>
            <a:r>
              <a:rPr lang="en-US" altLang="en-US" dirty="0"/>
              <a:t>                                                                                       </a:t>
            </a:r>
          </a:p>
          <a:p>
            <a:pPr defTabSz="685800" fontAlgn="ctr">
              <a:defRPr/>
            </a:pPr>
            <a:endParaRPr lang="en-US" altLang="en-US" dirty="0"/>
          </a:p>
          <a:p>
            <a:pPr defTabSz="685800" fontAlgn="ctr">
              <a:defRPr/>
            </a:pPr>
            <a:endParaRPr lang="en-US" altLang="en-US" dirty="0"/>
          </a:p>
          <a:p>
            <a:pPr defTabSz="685800" fontAlgn="ctr">
              <a:defRPr/>
            </a:pPr>
            <a:endParaRPr lang="en-US" altLang="en-US" dirty="0"/>
          </a:p>
          <a:p>
            <a:pPr defTabSz="685800" fontAlgn="ctr">
              <a:defRPr/>
            </a:pPr>
            <a:r>
              <a:rPr lang="en-US" altLang="en-US" dirty="0"/>
              <a:t>                                                            </a:t>
            </a:r>
          </a:p>
          <a:p>
            <a:pPr defTabSz="685800">
              <a:defRPr/>
            </a:pPr>
            <a:r>
              <a:rPr lang="en-US" altLang="en-US" dirty="0"/>
              <a:t>6.  SELECT THE TYPE OF BLOG YOU WANT TO CREATE.</a:t>
            </a:r>
          </a:p>
        </p:txBody>
      </p:sp>
      <p:pic>
        <p:nvPicPr>
          <p:cNvPr id="31747" name="Picture 2" descr="Add blog U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2058988"/>
            <a:ext cx="77835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9" y="3725864"/>
            <a:ext cx="7786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9" name="Straight Arrow Connector 2"/>
          <p:cNvCxnSpPr>
            <a:cxnSpLocks noChangeShapeType="1"/>
          </p:cNvCxnSpPr>
          <p:nvPr/>
        </p:nvCxnSpPr>
        <p:spPr bwMode="auto">
          <a:xfrm flipV="1">
            <a:off x="7105650" y="4670425"/>
            <a:ext cx="630238" cy="94615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0" name="Rounded Rectangle 5"/>
          <p:cNvSpPr>
            <a:spLocks noChangeArrowheads="1"/>
          </p:cNvSpPr>
          <p:nvPr/>
        </p:nvSpPr>
        <p:spPr bwMode="auto">
          <a:xfrm>
            <a:off x="5895976" y="2333625"/>
            <a:ext cx="2701925" cy="357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/>
              <a:t>mat228945</a:t>
            </a:r>
            <a:endParaRPr lang="en-GB" altLang="en-US" dirty="0"/>
          </a:p>
        </p:txBody>
      </p:sp>
      <p:sp>
        <p:nvSpPr>
          <p:cNvPr id="31751" name="Rounded Rectangle 6"/>
          <p:cNvSpPr>
            <a:spLocks noChangeArrowheads="1"/>
          </p:cNvSpPr>
          <p:nvPr/>
        </p:nvSpPr>
        <p:spPr bwMode="auto">
          <a:xfrm>
            <a:off x="1912938" y="2333625"/>
            <a:ext cx="3562350" cy="357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Matt Toogood’s Blog</a:t>
            </a:r>
          </a:p>
        </p:txBody>
      </p:sp>
    </p:spTree>
    <p:extLst>
      <p:ext uri="{BB962C8B-B14F-4D97-AF65-F5344CB8AC3E}">
        <p14:creationId xmlns:p14="http://schemas.microsoft.com/office/powerpoint/2010/main" val="13595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090739" y="1279525"/>
            <a:ext cx="66182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800">
                <a:solidFill>
                  <a:srgbClr val="333333"/>
                </a:solidFill>
              </a:rPr>
              <a:t>9.  Click “Go to Dashboard” to access the dashboard of your blog.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800">
                <a:solidFill>
                  <a:srgbClr val="333333"/>
                </a:solidFill>
              </a:rPr>
              <a:t>Record your username, password and blog URL in a safe location.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239964"/>
            <a:ext cx="53086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93889" y="1989646"/>
            <a:ext cx="7882761" cy="21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21425" bIns="0" anchor="ctr">
            <a:spAutoFit/>
          </a:bodyPr>
          <a:lstStyle/>
          <a:p>
            <a:pPr defTabSz="685800">
              <a:defRPr/>
            </a:pPr>
            <a:r>
              <a:rPr lang="en-US" altLang="en-US" dirty="0"/>
              <a:t>7. SELECT ‘I AGREE TO TERMS OF SERVICE’ AND ‘I’M NOT A ROBOT’.</a:t>
            </a:r>
          </a:p>
          <a:p>
            <a:pPr defTabSz="685800" fontAlgn="ctr">
              <a:defRPr/>
            </a:pPr>
            <a:r>
              <a:rPr lang="en-US" altLang="en-US" dirty="0"/>
              <a:t>  </a:t>
            </a:r>
            <a:r>
              <a:rPr lang="en-US" altLang="en-US" sz="6600" dirty="0"/>
              <a:t> </a:t>
            </a:r>
            <a:r>
              <a:rPr lang="en-US" altLang="en-US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defTabSz="685800">
              <a:defRPr/>
            </a:pPr>
            <a:r>
              <a:rPr lang="en-US" altLang="en-US" dirty="0"/>
              <a:t>8.  CLICK ‘</a:t>
            </a:r>
            <a:r>
              <a:rPr lang="en-US" altLang="en-US" b="1" dirty="0">
                <a:solidFill>
                  <a:srgbClr val="00BDE0"/>
                </a:solidFill>
              </a:rPr>
              <a:t>CREATE A BLOG</a:t>
            </a:r>
            <a:r>
              <a:rPr lang="en-US" altLang="en-US" dirty="0"/>
              <a:t>‘</a:t>
            </a:r>
          </a:p>
          <a:p>
            <a:pPr defTabSz="685800" fontAlgn="ctr">
              <a:defRPr/>
            </a:pPr>
            <a:r>
              <a:rPr lang="en-US" altLang="en-US" dirty="0"/>
              <a:t>  </a:t>
            </a:r>
            <a:r>
              <a:rPr lang="en-US" altLang="en-US" sz="4050" dirty="0"/>
              <a:t> </a:t>
            </a:r>
            <a:r>
              <a:rPr lang="en-US" altLang="en-US" dirty="0"/>
              <a:t>                                                 </a:t>
            </a:r>
          </a:p>
        </p:txBody>
      </p:sp>
      <p:pic>
        <p:nvPicPr>
          <p:cNvPr id="33795" name="Picture 2" descr="Agree to te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9" y="2314576"/>
            <a:ext cx="50006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Click on Create a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9" y="3789363"/>
            <a:ext cx="31972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8" y="365125"/>
            <a:ext cx="11787809" cy="5939594"/>
          </a:xfrm>
        </p:spPr>
      </p:pic>
    </p:spTree>
    <p:extLst>
      <p:ext uri="{BB962C8B-B14F-4D97-AF65-F5344CB8AC3E}">
        <p14:creationId xmlns:p14="http://schemas.microsoft.com/office/powerpoint/2010/main" val="209059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767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Setting up EduBlogs</vt:lpstr>
      <vt:lpstr>SUBMITTING YOUR WORK</vt:lpstr>
      <vt:lpstr>Your website</vt:lpstr>
      <vt:lpstr>Step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for your class blog by entering just the first part of your class blog’s URL.  mvp1970</vt:lpstr>
      <vt:lpstr>PowerPoint Presentation</vt:lpstr>
      <vt:lpstr>PowerPoint Presentation</vt:lpstr>
      <vt:lpstr>Personalise and Experiment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Toogood</dc:creator>
  <cp:lastModifiedBy>Matt Toogood</cp:lastModifiedBy>
  <cp:revision>14</cp:revision>
  <dcterms:created xsi:type="dcterms:W3CDTF">2017-09-26T07:20:05Z</dcterms:created>
  <dcterms:modified xsi:type="dcterms:W3CDTF">2022-09-30T10:48:41Z</dcterms:modified>
</cp:coreProperties>
</file>