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CDF76-4CC9-489A-BB2F-040933340BB4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34C28-3F9F-40B1-A479-661A6BF37A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96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34C28-3F9F-40B1-A479-661A6BF37AB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528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34C28-3F9F-40B1-A479-661A6BF37AB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001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34C28-3F9F-40B1-A479-661A6BF37AB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742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34C28-3F9F-40B1-A479-661A6BF37AB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46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73-0B9F-48F7-8B3F-48F2502A878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C7B9-AB87-4AF4-AB52-894C555F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13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73-0B9F-48F7-8B3F-48F2502A878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C7B9-AB87-4AF4-AB52-894C555F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63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73-0B9F-48F7-8B3F-48F2502A878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C7B9-AB87-4AF4-AB52-894C555F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9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73-0B9F-48F7-8B3F-48F2502A878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C7B9-AB87-4AF4-AB52-894C555F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42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73-0B9F-48F7-8B3F-48F2502A878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C7B9-AB87-4AF4-AB52-894C555F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69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73-0B9F-48F7-8B3F-48F2502A878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C7B9-AB87-4AF4-AB52-894C555F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19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73-0B9F-48F7-8B3F-48F2502A878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C7B9-AB87-4AF4-AB52-894C555F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72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73-0B9F-48F7-8B3F-48F2502A878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C7B9-AB87-4AF4-AB52-894C555F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33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73-0B9F-48F7-8B3F-48F2502A878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C7B9-AB87-4AF4-AB52-894C555F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14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73-0B9F-48F7-8B3F-48F2502A878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C7B9-AB87-4AF4-AB52-894C555F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169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73-0B9F-48F7-8B3F-48F2502A878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C7B9-AB87-4AF4-AB52-894C555F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43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55373-0B9F-48F7-8B3F-48F2502A878F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7C7B9-AB87-4AF4-AB52-894C555F7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62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How to save a PowerPoint to a pdf and keep the notes pages visible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3183" y="4383916"/>
            <a:ext cx="9144000" cy="1655762"/>
          </a:xfrm>
        </p:spPr>
        <p:txBody>
          <a:bodyPr/>
          <a:lstStyle/>
          <a:p>
            <a:pPr algn="l"/>
            <a:r>
              <a:rPr lang="en-GB" b="1" dirty="0">
                <a:solidFill>
                  <a:schemeClr val="accent5"/>
                </a:solidFill>
              </a:rPr>
              <a:t>This method should work for a standard PC – if you have a Mac, go to the print option and then select ‘with notes’ from the options on slide publishing format and finally print as a pdf </a:t>
            </a:r>
          </a:p>
        </p:txBody>
      </p:sp>
    </p:spTree>
    <p:extLst>
      <p:ext uri="{BB962C8B-B14F-4D97-AF65-F5344CB8AC3E}">
        <p14:creationId xmlns:p14="http://schemas.microsoft.com/office/powerpoint/2010/main" val="2841718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826" y="382272"/>
            <a:ext cx="2218041" cy="63447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2636" y="382272"/>
            <a:ext cx="8969497" cy="6344701"/>
          </a:xfrm>
          <a:solidFill>
            <a:schemeClr val="bg1"/>
          </a:solidFill>
        </p:spPr>
        <p:txBody>
          <a:bodyPr/>
          <a:lstStyle/>
          <a:p>
            <a:r>
              <a:rPr lang="en-GB" dirty="0"/>
              <a:t>Go to your ppt</a:t>
            </a:r>
          </a:p>
          <a:p>
            <a:r>
              <a:rPr lang="en-GB" dirty="0"/>
              <a:t>Select ‘Export’ from the orange menu on the left</a:t>
            </a:r>
          </a:p>
          <a:p>
            <a:r>
              <a:rPr lang="en-GB" dirty="0"/>
              <a:t>Then create the pdf document as shown here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6210" y="3309104"/>
            <a:ext cx="4199232" cy="2853244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10" name="Right Arrow 9"/>
          <p:cNvSpPr/>
          <p:nvPr/>
        </p:nvSpPr>
        <p:spPr>
          <a:xfrm rot="9095615">
            <a:off x="1302156" y="3448969"/>
            <a:ext cx="1910294" cy="315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 rot="9095615">
            <a:off x="7406622" y="3846903"/>
            <a:ext cx="1910294" cy="315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395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435" y="1151478"/>
            <a:ext cx="8397240" cy="4351338"/>
          </a:xfrm>
        </p:spPr>
        <p:txBody>
          <a:bodyPr/>
          <a:lstStyle/>
          <a:p>
            <a:r>
              <a:rPr lang="en-GB" dirty="0"/>
              <a:t>Then create the pdf document as shown here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846" y="2302910"/>
            <a:ext cx="6868313" cy="3403612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9095615">
            <a:off x="7272249" y="4007768"/>
            <a:ext cx="1910294" cy="315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916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9247" y="3338512"/>
            <a:ext cx="4026058" cy="1325563"/>
          </a:xfrm>
        </p:spPr>
        <p:txBody>
          <a:bodyPr>
            <a:noAutofit/>
          </a:bodyPr>
          <a:lstStyle/>
          <a:p>
            <a:r>
              <a:rPr lang="en-GB" sz="2800" b="1" dirty="0">
                <a:latin typeface="+mn-lt"/>
              </a:rPr>
              <a:t>You should now be able to save it to your desktop ready to upload</a:t>
            </a:r>
            <a:r>
              <a:rPr lang="en-GB" sz="2400" b="1" dirty="0">
                <a:latin typeface="+mn-lt"/>
              </a:rPr>
              <a:t/>
            </a:r>
            <a:br>
              <a:rPr lang="en-GB" sz="2400" b="1" dirty="0">
                <a:latin typeface="+mn-lt"/>
              </a:rPr>
            </a:br>
            <a:r>
              <a:rPr lang="en-GB" sz="2400" b="1" dirty="0">
                <a:latin typeface="+mn-lt"/>
              </a:rPr>
              <a:t/>
            </a:r>
            <a:br>
              <a:rPr lang="en-GB" sz="2400" b="1" dirty="0">
                <a:latin typeface="+mn-lt"/>
              </a:rPr>
            </a:br>
            <a:endParaRPr lang="en-GB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637" y="462046"/>
            <a:ext cx="8397240" cy="4351338"/>
          </a:xfrm>
        </p:spPr>
        <p:txBody>
          <a:bodyPr/>
          <a:lstStyle/>
          <a:p>
            <a:r>
              <a:rPr lang="en-GB" dirty="0"/>
              <a:t>Then select Notes pages from the Options and click OK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9666" y="1434897"/>
            <a:ext cx="4134341" cy="3807229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 rot="1765354">
            <a:off x="729511" y="2424112"/>
            <a:ext cx="1910294" cy="315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446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279B256447D4FBF8AE26275E5E840" ma:contentTypeVersion="0" ma:contentTypeDescription="Create a new document." ma:contentTypeScope="" ma:versionID="499c2f73c256f61b74d7386d25e4d83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3323AE-F0A0-4CAD-A840-694D067AD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9B3E72D-983E-494D-8AB8-68C496DAFCF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8FD7126-55B2-4403-84F6-7655000E1B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115</Words>
  <Application>Microsoft Office PowerPoint</Application>
  <PresentationFormat>Widescreen</PresentationFormat>
  <Paragraphs>12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How to save a PowerPoint to a pdf and keep the notes pages visible</vt:lpstr>
      <vt:lpstr>PowerPoint Presentation</vt:lpstr>
      <vt:lpstr>PowerPoint Presentation</vt:lpstr>
      <vt:lpstr>You should now be able to save it to your desktop ready to upload 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save a PowerPoint to a pdf and keep the notes pages visible</dc:title>
  <dc:creator>Ailsa W Waters</dc:creator>
  <cp:lastModifiedBy>Ailsa Waters</cp:lastModifiedBy>
  <cp:revision>5</cp:revision>
  <cp:lastPrinted>2020-09-22T13:10:01Z</cp:lastPrinted>
  <dcterms:created xsi:type="dcterms:W3CDTF">2020-09-22T13:07:22Z</dcterms:created>
  <dcterms:modified xsi:type="dcterms:W3CDTF">2020-09-24T14:36:36Z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0x010100C61279B256447D4FBF8AE26275E5E840</vt:lpwstr>
  </property>
</Properties>
</file>