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3: Topic </a:t>
            </a:r>
            <a:r>
              <a:rPr lang="en-GB" dirty="0" smtClean="0"/>
              <a:t>A2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Different ways to pay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these methods of payment and complete the table (continued on the next slide)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919178"/>
              </p:ext>
            </p:extLst>
          </p:nvPr>
        </p:nvGraphicFramePr>
        <p:xfrm>
          <a:off x="580856" y="1901139"/>
          <a:ext cx="11029952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8"/>
                <a:gridCol w="2757488"/>
                <a:gridCol w="2757488"/>
                <a:gridCol w="27574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Method</a:t>
                      </a:r>
                      <a:r>
                        <a:rPr lang="en-GB" baseline="0" dirty="0" smtClean="0"/>
                        <a:t> of payment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Explanation/features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Cash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Debit card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Credit card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Cheque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Electronic transfer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Direct debit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Standing order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9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these methods of payment and complete the table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892993"/>
              </p:ext>
            </p:extLst>
          </p:nvPr>
        </p:nvGraphicFramePr>
        <p:xfrm>
          <a:off x="580856" y="1901139"/>
          <a:ext cx="11029952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1458"/>
                <a:gridCol w="2413518"/>
                <a:gridCol w="2757488"/>
                <a:gridCol w="27574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Method</a:t>
                      </a:r>
                      <a:r>
                        <a:rPr lang="en-GB" baseline="0" dirty="0" smtClean="0"/>
                        <a:t> of payment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Explanation/features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Pre-paid card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Contactless card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Charge card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Store</a:t>
                      </a:r>
                      <a:r>
                        <a:rPr lang="en-GB" baseline="0" dirty="0" smtClean="0"/>
                        <a:t> card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mtClean="0"/>
                        <a:t>Mobile banking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Banker’s Automated Clearing Service (BACS) Faster Payment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Clearing House Automated Payment Systems (CHAPS)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09165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469C18-E3F9-431C-AD4B-959FE72E2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49</TotalTime>
  <Words>85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Gill Sans MT</vt:lpstr>
      <vt:lpstr>Wingdings 2</vt:lpstr>
      <vt:lpstr>Dividend</vt:lpstr>
      <vt:lpstr>Unit 3: Topic A2</vt:lpstr>
      <vt:lpstr>Research these methods of payment and complete the table (continued on the next slide)</vt:lpstr>
      <vt:lpstr>Research these methods of payment and complete the table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8</cp:revision>
  <dcterms:created xsi:type="dcterms:W3CDTF">2016-11-30T10:57:38Z</dcterms:created>
  <dcterms:modified xsi:type="dcterms:W3CDTF">2016-11-30T11:47:50Z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