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3EC1D-648D-49AF-B3E7-F8A6921CBF33}" type="datetimeFigureOut">
              <a:rPr lang="en-GB" smtClean="0"/>
              <a:t>09/05/2017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354C9-4BD5-4E46-8778-033DE6275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960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8698-E14B-4341-B640-C5EC88CA96C6}" type="datetimeFigureOut">
              <a:rPr lang="en-GB" smtClean="0"/>
              <a:t>09/05/2017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D2BD-616A-40CD-858C-D8E99C361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https://staff.godalming.ac.uk/SciVoc/Business/Business Documents/BTEC/BTEC </a:t>
            </a:r>
            <a:r>
              <a:rPr lang="fr-FR" dirty="0" err="1"/>
              <a:t>Level</a:t>
            </a:r>
            <a:r>
              <a:rPr lang="fr-FR" dirty="0"/>
              <a:t> 3 NQF/RESOURCES/Unit 3 RESOURCES/</a:t>
            </a:r>
            <a:r>
              <a:rPr lang="fr-FR" dirty="0" err="1"/>
              <a:t>Personal</a:t>
            </a:r>
            <a:r>
              <a:rPr lang="fr-FR"/>
              <a:t> Finance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AD2BD-616A-40CD-858C-D8E99C36150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5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82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4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8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7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3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2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5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8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9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7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837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 3: Topic A3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Current accounts</a:t>
            </a:r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an account designed for frequent use. </a:t>
            </a:r>
          </a:p>
          <a:p>
            <a:r>
              <a:rPr lang="en-GB" dirty="0"/>
              <a:t>Money can be paid in and withdrawn on a daily basis without the need to give notice.</a:t>
            </a:r>
          </a:p>
          <a:p>
            <a:r>
              <a:rPr lang="en-GB" dirty="0"/>
              <a:t>People often have their wages paid into and pay for goods and services direct from a current account.</a:t>
            </a:r>
          </a:p>
          <a:p>
            <a:r>
              <a:rPr lang="en-GB" dirty="0"/>
              <a:t>This is the account people usually withdraw money from</a:t>
            </a:r>
          </a:p>
        </p:txBody>
      </p:sp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a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Rate of interest paid on any positive balance (not recently though)</a:t>
            </a:r>
          </a:p>
          <a:p>
            <a:r>
              <a:rPr lang="en-GB" dirty="0"/>
              <a:t>Rate of interest charged on a negative balance</a:t>
            </a:r>
          </a:p>
          <a:p>
            <a:r>
              <a:rPr lang="en-GB" dirty="0"/>
              <a:t>Overdraft limit</a:t>
            </a:r>
          </a:p>
          <a:p>
            <a:r>
              <a:rPr lang="en-GB" dirty="0"/>
              <a:t>Charges on unauthorised overdrafts</a:t>
            </a:r>
          </a:p>
          <a:p>
            <a:r>
              <a:rPr lang="en-GB" dirty="0"/>
              <a:t>Additional incentives</a:t>
            </a:r>
          </a:p>
        </p:txBody>
      </p:sp>
    </p:spTree>
    <p:extLst>
      <p:ext uri="{BB962C8B-B14F-4D97-AF65-F5344CB8AC3E}">
        <p14:creationId xmlns:p14="http://schemas.microsoft.com/office/powerpoint/2010/main" val="239009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current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Standard</a:t>
            </a:r>
          </a:p>
          <a:p>
            <a:r>
              <a:rPr lang="en-GB" dirty="0"/>
              <a:t>Packaged, premium</a:t>
            </a:r>
          </a:p>
          <a:p>
            <a:r>
              <a:rPr lang="en-GB" dirty="0"/>
              <a:t>Student</a:t>
            </a:r>
          </a:p>
          <a:p>
            <a:endParaRPr lang="en-GB" dirty="0"/>
          </a:p>
          <a:p>
            <a:r>
              <a:rPr lang="en-GB" dirty="0"/>
              <a:t>Research these types of account online and explain their advantages and disadvantages</a:t>
            </a:r>
          </a:p>
          <a:p>
            <a:r>
              <a:rPr lang="en-GB" dirty="0"/>
              <a:t>Which is the best student account available today? Why do you think it is so good?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34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the case study </a:t>
            </a:r>
            <a:r>
              <a:rPr lang="en-GB"/>
              <a:t>about Gabriella </a:t>
            </a:r>
            <a:r>
              <a:rPr lang="en-GB" dirty="0"/>
              <a:t>and answer the questions.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73677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469C18-E3F9-431C-AD4B-959FE72E2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112</TotalTime>
  <Words>164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</vt:lpstr>
      <vt:lpstr>Unit 3: Topic A3</vt:lpstr>
      <vt:lpstr>What is a Current account</vt:lpstr>
      <vt:lpstr>Features of a current account</vt:lpstr>
      <vt:lpstr>Types of current account</vt:lpstr>
      <vt:lpstr>Case study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Ailsa W Waters</cp:lastModifiedBy>
  <cp:revision>14</cp:revision>
  <dcterms:created xsi:type="dcterms:W3CDTF">2016-11-30T10:57:38Z</dcterms:created>
  <dcterms:modified xsi:type="dcterms:W3CDTF">2017-05-09T14:13:56Z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