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8698-E14B-4341-B640-C5EC88CA96C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D2BD-616A-40CD-858C-D8E99C361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A4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Managing Personal Finance – </a:t>
            </a:r>
            <a:r>
              <a:rPr lang="en-GB" b="1" u="sng" dirty="0" smtClean="0"/>
              <a:t>RISKS VERSUS REWARDS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AND REWARDS OF SAVING VERSUS INVESTMENT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3361"/>
            <a:ext cx="11029615" cy="1390607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Savings and </a:t>
            </a:r>
            <a:r>
              <a:rPr lang="en-GB" sz="2400" dirty="0" smtClean="0"/>
              <a:t>investment both involve forfeiting current spending in the hope of gaining wealth in the future. There are risks and rewards to each.</a:t>
            </a:r>
          </a:p>
          <a:p>
            <a:r>
              <a:rPr lang="en-GB" sz="2400" dirty="0" smtClean="0"/>
              <a:t>Discuss with the person next to you what you think the risks and rewards are, make a note in the table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09525"/>
              </p:ext>
            </p:extLst>
          </p:nvPr>
        </p:nvGraphicFramePr>
        <p:xfrm>
          <a:off x="581192" y="3850290"/>
          <a:ext cx="10646031" cy="244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67"/>
                <a:gridCol w="4028303"/>
                <a:gridCol w="4529861"/>
              </a:tblGrid>
              <a:tr h="813711"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Risks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Rewards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81371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Saving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81371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Investment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95" y="2032215"/>
            <a:ext cx="11029615" cy="4158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You have £2,500 and must invest or save it for at least five years.</a:t>
            </a:r>
          </a:p>
          <a:p>
            <a:r>
              <a:rPr lang="en-GB" sz="2000" dirty="0" smtClean="0"/>
              <a:t>Mind map all the options – showing risk versus potential rewards.</a:t>
            </a:r>
          </a:p>
          <a:p>
            <a:r>
              <a:rPr lang="en-GB" sz="2000" dirty="0" smtClean="0"/>
              <a:t>Identify your preferred saving method. Find an account that offers the highest return.</a:t>
            </a:r>
          </a:p>
          <a:p>
            <a:pPr marL="0" indent="0">
              <a:buNone/>
            </a:pPr>
            <a:r>
              <a:rPr lang="en-GB" sz="2000" dirty="0" smtClean="0"/>
              <a:t>How much would your savings be worth in 5 years?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You read about a new form of investment called crowd funding. Visit one of these websites as part of your research.</a:t>
            </a:r>
          </a:p>
          <a:p>
            <a:r>
              <a:rPr lang="en-GB" sz="2000" dirty="0" smtClean="0"/>
              <a:t>Choose one of more businesses to invest in. Calculate your expected return on your £2500 in five years time.</a:t>
            </a:r>
          </a:p>
          <a:p>
            <a:r>
              <a:rPr lang="en-GB" sz="2000" dirty="0" smtClean="0"/>
              <a:t>Present you saving and investment options to the rest of the class.</a:t>
            </a:r>
          </a:p>
          <a:p>
            <a:r>
              <a:rPr lang="en-GB" sz="2000" dirty="0" smtClean="0"/>
              <a:t>As a class, try to reach an agreement on what would be the best use of the money.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967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469C18-E3F9-431C-AD4B-959FE72E2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192</TotalTime>
  <Words>205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Century Gothic</vt:lpstr>
      <vt:lpstr>Gill Sans MT</vt:lpstr>
      <vt:lpstr>Wingdings 2</vt:lpstr>
      <vt:lpstr>Dividend</vt:lpstr>
      <vt:lpstr>Unit 3: Topic A4</vt:lpstr>
      <vt:lpstr>RISKS AND REWARDS OF SAVING VERSUS INVESTMENT</vt:lpstr>
      <vt:lpstr>Research 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Rebecca Needham</dc:creator>
  <cp:lastModifiedBy>Rebecca Crumpton</cp:lastModifiedBy>
  <cp:revision>21</cp:revision>
  <dcterms:created xsi:type="dcterms:W3CDTF">2016-11-30T10:57:38Z</dcterms:created>
  <dcterms:modified xsi:type="dcterms:W3CDTF">2016-12-08T17:26:53Z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