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8"/>
  </p:notesMasterIdLst>
  <p:sldIdLst>
    <p:sldId id="256" r:id="rId5"/>
    <p:sldId id="257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0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C8698-E14B-4341-B640-C5EC88CA96C6}" type="datetimeFigureOut">
              <a:rPr lang="en-GB" smtClean="0"/>
              <a:t>08/12/2016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DAD2BD-616A-40CD-858C-D8E99C3615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006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Century Gothic" panose="020B0502020202020204" pitchFamily="34" charset="0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Century Gothic" panose="020B0502020202020204" pitchFamily="34" charset="0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Century Gothic" panose="020B0502020202020204" pitchFamily="34" charset="0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Century Gothic" panose="020B0502020202020204" pitchFamily="34" charset="0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Century Gothic" panose="020B0502020202020204" pitchFamily="34" charset="0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Unit 3: Topic A4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/>
              <a:t>Managing Personal Finance – </a:t>
            </a:r>
            <a:r>
              <a:rPr lang="en-GB" b="1" u="sng" dirty="0" smtClean="0"/>
              <a:t>RISKS VERSUS REWARDS</a:t>
            </a:r>
            <a:endParaRPr lang="en-GB" b="1" u="sng" dirty="0"/>
          </a:p>
        </p:txBody>
      </p:sp>
    </p:spTree>
    <p:extLst>
      <p:ext uri="{BB962C8B-B14F-4D97-AF65-F5344CB8AC3E}">
        <p14:creationId xmlns:p14="http://schemas.microsoft.com/office/powerpoint/2010/main" val="73962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RISKS AND REWARDS OF SAVING VERSUS INVESTMENT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33361"/>
            <a:ext cx="11029615" cy="1390607"/>
          </a:xfrm>
        </p:spPr>
        <p:txBody>
          <a:bodyPr>
            <a:normAutofit fontScale="92500" lnSpcReduction="20000"/>
          </a:bodyPr>
          <a:lstStyle/>
          <a:p>
            <a:r>
              <a:rPr lang="en-GB" sz="2400" dirty="0" smtClean="0"/>
              <a:t>Savings and </a:t>
            </a:r>
            <a:r>
              <a:rPr lang="en-GB" sz="2400" dirty="0" smtClean="0"/>
              <a:t>investment both involve forfeiting current spending in the hope of gaining wealth in the future. There are risks and rewards to each.</a:t>
            </a:r>
          </a:p>
          <a:p>
            <a:r>
              <a:rPr lang="en-GB" sz="2400" dirty="0" smtClean="0"/>
              <a:t>Discuss with the person next to you what you think the risks and rewards are, make a note in the table</a:t>
            </a:r>
            <a:endParaRPr lang="en-GB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909525"/>
              </p:ext>
            </p:extLst>
          </p:nvPr>
        </p:nvGraphicFramePr>
        <p:xfrm>
          <a:off x="581192" y="3850290"/>
          <a:ext cx="10646031" cy="24411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7867"/>
                <a:gridCol w="4028303"/>
                <a:gridCol w="4529861"/>
              </a:tblGrid>
              <a:tr h="813711">
                <a:tc>
                  <a:txBody>
                    <a:bodyPr/>
                    <a:lstStyle/>
                    <a:p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entury Gothic" panose="020B0502020202020204" pitchFamily="34" charset="0"/>
                        </a:rPr>
                        <a:t>Risks</a:t>
                      </a:r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entury Gothic" panose="020B0502020202020204" pitchFamily="34" charset="0"/>
                        </a:rPr>
                        <a:t>Rewards</a:t>
                      </a:r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813711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entury Gothic" panose="020B0502020202020204" pitchFamily="34" charset="0"/>
                        </a:rPr>
                        <a:t>Saving</a:t>
                      </a:r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813711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entury Gothic" panose="020B0502020202020204" pitchFamily="34" charset="0"/>
                        </a:rPr>
                        <a:t>Investment</a:t>
                      </a:r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49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Research 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695" y="2032215"/>
            <a:ext cx="11029615" cy="41585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 smtClean="0"/>
              <a:t>You have £2,500 and must invest or save it for at least five years.</a:t>
            </a:r>
          </a:p>
          <a:p>
            <a:r>
              <a:rPr lang="en-GB" sz="2000" dirty="0" smtClean="0"/>
              <a:t>Mind map all the options – showing risk versus potential rewards.</a:t>
            </a:r>
          </a:p>
          <a:p>
            <a:r>
              <a:rPr lang="en-GB" sz="2000" dirty="0" smtClean="0"/>
              <a:t>Identify your preferred saving method. Find an account that offers the highest return.</a:t>
            </a:r>
          </a:p>
          <a:p>
            <a:pPr marL="0" indent="0">
              <a:buNone/>
            </a:pPr>
            <a:r>
              <a:rPr lang="en-GB" sz="2000" dirty="0" smtClean="0"/>
              <a:t>How much would your savings be worth in 5 years?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 smtClean="0"/>
              <a:t>You read about a new form of investment called crowd funding. Visit one of these websites as part of your research.</a:t>
            </a:r>
          </a:p>
          <a:p>
            <a:r>
              <a:rPr lang="en-GB" sz="2000" dirty="0" smtClean="0"/>
              <a:t>Choose one of more businesses to invest in. Calculate your expected return on your £2500 in five years time.</a:t>
            </a:r>
          </a:p>
          <a:p>
            <a:r>
              <a:rPr lang="en-GB" sz="2000" dirty="0" smtClean="0"/>
              <a:t>Present you saving and investment options to the rest of the class.</a:t>
            </a:r>
          </a:p>
          <a:p>
            <a:r>
              <a:rPr lang="en-GB" sz="2000" dirty="0" smtClean="0"/>
              <a:t>As a class, try to reach an agreement on what would be the best use of the money.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83967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D469C18-E3F9-431C-AD4B-959FE72E26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C4F1C3A-40EC-4AEE-A87A-83AF23B6D6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33468A-9754-4658-A2ED-D7F6841AF1D2}">
  <ds:schemaRefs>
    <ds:schemaRef ds:uri="http://schemas.microsoft.com/office/infopath/2007/PartnerControls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192</TotalTime>
  <Words>205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Century Gothic</vt:lpstr>
      <vt:lpstr>Gill Sans MT</vt:lpstr>
      <vt:lpstr>Wingdings 2</vt:lpstr>
      <vt:lpstr>Dividend</vt:lpstr>
      <vt:lpstr>Unit 3: Topic A4</vt:lpstr>
      <vt:lpstr>RISKS AND REWARDS OF SAVING VERSUS INVESTMENT</vt:lpstr>
      <vt:lpstr>Research activity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3: Topic A1</dc:title>
  <dc:creator>Rebecca Needham</dc:creator>
  <cp:lastModifiedBy>Rebecca Crumpton</cp:lastModifiedBy>
  <cp:revision>21</cp:revision>
  <dcterms:created xsi:type="dcterms:W3CDTF">2016-11-30T10:57:38Z</dcterms:created>
  <dcterms:modified xsi:type="dcterms:W3CDTF">2016-12-08T17:26:53Z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