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sldIdLst>
    <p:sldId id="256" r:id="rId5"/>
    <p:sldId id="264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C8698-E14B-4341-B640-C5EC88CA96C6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D2BD-616A-40CD-858C-D8E99C361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vestopedia.com/video/play/insuranc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A4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Managing Personal Finance – </a:t>
            </a:r>
            <a:r>
              <a:rPr lang="en-GB" b="1" u="sng" dirty="0" smtClean="0"/>
              <a:t>different types of insurance product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 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Find out the meaning of the following:</a:t>
            </a:r>
          </a:p>
          <a:p>
            <a:r>
              <a:rPr lang="en-GB" sz="2800" dirty="0" smtClean="0"/>
              <a:t>Insurance</a:t>
            </a:r>
          </a:p>
          <a:p>
            <a:r>
              <a:rPr lang="en-GB" sz="2800" dirty="0" smtClean="0"/>
              <a:t>Insurance premiums</a:t>
            </a:r>
          </a:p>
          <a:p>
            <a:endParaRPr lang="en-GB" sz="2800" dirty="0"/>
          </a:p>
          <a:p>
            <a:r>
              <a:rPr lang="en-GB" sz="2800" dirty="0" smtClean="0"/>
              <a:t>Which types of insurance do you think your family has?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20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types of insurance products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238368" y="3719384"/>
            <a:ext cx="3348681" cy="951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entury Gothic" panose="020B0502020202020204" pitchFamily="34" charset="0"/>
              </a:rPr>
              <a:t>Types of insurance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3850" y="2088291"/>
            <a:ext cx="1816443" cy="86497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entury Gothic" panose="020B0502020202020204" pitchFamily="34" charset="0"/>
              </a:rPr>
              <a:t>Car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445843" y="2685534"/>
            <a:ext cx="2084173" cy="10338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entury Gothic" panose="020B0502020202020204" pitchFamily="34" charset="0"/>
              </a:rPr>
              <a:t>Home and contents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505568" y="4819135"/>
            <a:ext cx="1964725" cy="10626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entury Gothic" panose="020B0502020202020204" pitchFamily="34" charset="0"/>
              </a:rPr>
              <a:t>Life assurance and insurance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43850" y="5449329"/>
            <a:ext cx="1816443" cy="86497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entury Gothic" panose="020B0502020202020204" pitchFamily="34" charset="0"/>
              </a:rPr>
              <a:t>Travel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74574" y="4670853"/>
            <a:ext cx="1816443" cy="86497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entury Gothic" panose="020B0502020202020204" pitchFamily="34" charset="0"/>
              </a:rPr>
              <a:t>Pet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474574" y="2685534"/>
            <a:ext cx="1816443" cy="86497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entury Gothic" panose="020B0502020202020204" pitchFamily="34" charset="0"/>
              </a:rPr>
              <a:t>Health</a:t>
            </a:r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0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44238"/>
            <a:ext cx="6066743" cy="4317200"/>
          </a:xfrm>
        </p:spPr>
        <p:txBody>
          <a:bodyPr>
            <a:noAutofit/>
          </a:bodyPr>
          <a:lstStyle/>
          <a:p>
            <a:r>
              <a:rPr lang="en-GB" sz="3200" dirty="0" smtClean="0"/>
              <a:t>Insurance can be taken out against anything deemed to have a worth or where there is a risk of financial loss.</a:t>
            </a:r>
          </a:p>
          <a:p>
            <a:endParaRPr lang="en-GB" sz="3200" dirty="0"/>
          </a:p>
          <a:p>
            <a:r>
              <a:rPr lang="en-GB" dirty="0" smtClean="0">
                <a:hlinkClick r:id="rId2"/>
              </a:rPr>
              <a:t>Watch what is insurance </a:t>
            </a:r>
            <a:r>
              <a:rPr lang="en-GB" dirty="0" smtClean="0">
                <a:hlinkClick r:id="rId2"/>
              </a:rPr>
              <a:t>video</a:t>
            </a:r>
            <a:endParaRPr lang="en-GB" dirty="0" smtClean="0"/>
          </a:p>
          <a:p>
            <a:r>
              <a:rPr lang="en-GB"/>
              <a:t>https://www.youtube.com/watch?v=v3jf45fTVKE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9913" y="210944"/>
            <a:ext cx="3961241" cy="646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19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and disadvantages of different types of insurance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00704"/>
              </p:ext>
            </p:extLst>
          </p:nvPr>
        </p:nvGraphicFramePr>
        <p:xfrm>
          <a:off x="469980" y="1932231"/>
          <a:ext cx="11306010" cy="4925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483"/>
                <a:gridCol w="3509857"/>
                <a:gridCol w="3768670"/>
              </a:tblGrid>
              <a:tr h="57779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Description of type of</a:t>
                      </a:r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 insurance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Advantages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Disadvantages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7698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Car</a:t>
                      </a:r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: legal </a:t>
                      </a:r>
                      <a:r>
                        <a:rPr lang="en-GB" smtClean="0">
                          <a:latin typeface="Century Gothic" panose="020B0502020202020204" pitchFamily="34" charset="0"/>
                        </a:rPr>
                        <a:t>requirement to </a:t>
                      </a:r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insure</a:t>
                      </a:r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 any car on the road. Covers theft and accidents.</a:t>
                      </a:r>
                    </a:p>
                    <a:p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Degree of cover varies because….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Meet</a:t>
                      </a:r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 legal requirements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Premiums can be high depending</a:t>
                      </a:r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 upon assessed level of risk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7698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Home and Contents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7698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Life assurance and insurance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7698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Travel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7698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Pet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7698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Health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4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469C18-E3F9-431C-AD4B-959FE72E2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209</TotalTime>
  <Words>150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Gill Sans MT</vt:lpstr>
      <vt:lpstr>Wingdings 2</vt:lpstr>
      <vt:lpstr>Dividend</vt:lpstr>
      <vt:lpstr>Unit 3: Topic A4</vt:lpstr>
      <vt:lpstr>Key terms starter</vt:lpstr>
      <vt:lpstr>Different types of insurance products</vt:lpstr>
      <vt:lpstr>insurance</vt:lpstr>
      <vt:lpstr>Advantages and disadvantages of different types of insurance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Rebecca Needham</dc:creator>
  <cp:lastModifiedBy>Beverley A Whitlock</cp:lastModifiedBy>
  <cp:revision>27</cp:revision>
  <dcterms:created xsi:type="dcterms:W3CDTF">2016-11-30T10:57:38Z</dcterms:created>
  <dcterms:modified xsi:type="dcterms:W3CDTF">2018-05-24T10:40:20Z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