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7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6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01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87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96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7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8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576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5B96-50F4-42F3-B7C1-08BDFCCEA141}" type="datetimeFigureOut">
              <a:rPr lang="en-GB" smtClean="0"/>
              <a:t>05/10/2020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1363E-5692-47F9-AB77-CE564604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28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7358"/>
            <a:ext cx="2590800" cy="572703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Content Placeholder 4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9980" y="-4422"/>
            <a:ext cx="4472040" cy="686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3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Toogood</dc:creator>
  <cp:lastModifiedBy>Matt Toogood</cp:lastModifiedBy>
  <cp:revision>1</cp:revision>
  <dcterms:created xsi:type="dcterms:W3CDTF">2020-10-05T06:53:12Z</dcterms:created>
  <dcterms:modified xsi:type="dcterms:W3CDTF">2020-10-05T06:58:47Z</dcterms:modified>
</cp:coreProperties>
</file>