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8" r:id="rId6"/>
    <p:sldId id="257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5" r:id="rId17"/>
    <p:sldId id="278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90B183-2A22-4EA8-814D-E7784E6AB8EE}" v="13" dt="2020-09-23T16:22:50.4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2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smin Mukadam" userId="4c74458b-e669-4d6e-ab27-04965635a46a" providerId="ADAL" clId="{3390B183-2A22-4EA8-814D-E7784E6AB8EE}"/>
    <pc:docChg chg="undo custSel addSld delSld modSld sldOrd">
      <pc:chgData name="Yasmin Mukadam" userId="4c74458b-e669-4d6e-ab27-04965635a46a" providerId="ADAL" clId="{3390B183-2A22-4EA8-814D-E7784E6AB8EE}" dt="2020-09-23T16:22:50.464" v="861"/>
      <pc:docMkLst>
        <pc:docMk/>
      </pc:docMkLst>
      <pc:sldChg chg="modSp">
        <pc:chgData name="Yasmin Mukadam" userId="4c74458b-e669-4d6e-ab27-04965635a46a" providerId="ADAL" clId="{3390B183-2A22-4EA8-814D-E7784E6AB8EE}" dt="2020-09-23T16:17:10.141" v="853" actId="20577"/>
        <pc:sldMkLst>
          <pc:docMk/>
          <pc:sldMk cId="2357261420" sldId="256"/>
        </pc:sldMkLst>
        <pc:spChg chg="mod">
          <ac:chgData name="Yasmin Mukadam" userId="4c74458b-e669-4d6e-ab27-04965635a46a" providerId="ADAL" clId="{3390B183-2A22-4EA8-814D-E7784E6AB8EE}" dt="2020-09-23T16:17:06.051" v="845" actId="255"/>
          <ac:spMkLst>
            <pc:docMk/>
            <pc:sldMk cId="2357261420" sldId="256"/>
            <ac:spMk id="2" creationId="{0A1661ED-FB0D-4403-8757-249A36090AEC}"/>
          </ac:spMkLst>
        </pc:spChg>
        <pc:spChg chg="mod">
          <ac:chgData name="Yasmin Mukadam" userId="4c74458b-e669-4d6e-ab27-04965635a46a" providerId="ADAL" clId="{3390B183-2A22-4EA8-814D-E7784E6AB8EE}" dt="2020-09-23T16:17:10.141" v="853" actId="20577"/>
          <ac:spMkLst>
            <pc:docMk/>
            <pc:sldMk cId="2357261420" sldId="256"/>
            <ac:spMk id="3" creationId="{1496117E-971D-4558-9A32-D184A05D2D09}"/>
          </ac:spMkLst>
        </pc:spChg>
      </pc:sldChg>
      <pc:sldChg chg="modSp add ord">
        <pc:chgData name="Yasmin Mukadam" userId="4c74458b-e669-4d6e-ab27-04965635a46a" providerId="ADAL" clId="{3390B183-2A22-4EA8-814D-E7784E6AB8EE}" dt="2020-09-23T15:59:30.898" v="589" actId="6549"/>
        <pc:sldMkLst>
          <pc:docMk/>
          <pc:sldMk cId="1886949474" sldId="265"/>
        </pc:sldMkLst>
        <pc:spChg chg="mod">
          <ac:chgData name="Yasmin Mukadam" userId="4c74458b-e669-4d6e-ab27-04965635a46a" providerId="ADAL" clId="{3390B183-2A22-4EA8-814D-E7784E6AB8EE}" dt="2020-09-23T15:59:30.898" v="589" actId="6549"/>
          <ac:spMkLst>
            <pc:docMk/>
            <pc:sldMk cId="1886949474" sldId="265"/>
            <ac:spMk id="2" creationId="{0A1661ED-FB0D-4403-8757-249A36090AEC}"/>
          </ac:spMkLst>
        </pc:spChg>
      </pc:sldChg>
      <pc:sldChg chg="modSp add ord">
        <pc:chgData name="Yasmin Mukadam" userId="4c74458b-e669-4d6e-ab27-04965635a46a" providerId="ADAL" clId="{3390B183-2A22-4EA8-814D-E7784E6AB8EE}" dt="2020-09-23T16:04:55.553" v="597" actId="20577"/>
        <pc:sldMkLst>
          <pc:docMk/>
          <pc:sldMk cId="3797393921" sldId="266"/>
        </pc:sldMkLst>
        <pc:spChg chg="mod">
          <ac:chgData name="Yasmin Mukadam" userId="4c74458b-e669-4d6e-ab27-04965635a46a" providerId="ADAL" clId="{3390B183-2A22-4EA8-814D-E7784E6AB8EE}" dt="2020-09-23T16:04:55.553" v="597" actId="20577"/>
          <ac:spMkLst>
            <pc:docMk/>
            <pc:sldMk cId="3797393921" sldId="266"/>
            <ac:spMk id="2" creationId="{B422C586-6CE3-4CA7-8DFD-B5C379944748}"/>
          </ac:spMkLst>
        </pc:spChg>
      </pc:sldChg>
      <pc:sldChg chg="modSp add ord">
        <pc:chgData name="Yasmin Mukadam" userId="4c74458b-e669-4d6e-ab27-04965635a46a" providerId="ADAL" clId="{3390B183-2A22-4EA8-814D-E7784E6AB8EE}" dt="2020-09-23T16:15:38.097" v="833" actId="6549"/>
        <pc:sldMkLst>
          <pc:docMk/>
          <pc:sldMk cId="2075829256" sldId="267"/>
        </pc:sldMkLst>
        <pc:spChg chg="mod">
          <ac:chgData name="Yasmin Mukadam" userId="4c74458b-e669-4d6e-ab27-04965635a46a" providerId="ADAL" clId="{3390B183-2A22-4EA8-814D-E7784E6AB8EE}" dt="2020-09-23T16:15:38.097" v="833" actId="6549"/>
          <ac:spMkLst>
            <pc:docMk/>
            <pc:sldMk cId="2075829256" sldId="267"/>
            <ac:spMk id="2" creationId="{0A1661ED-FB0D-4403-8757-249A36090AEC}"/>
          </ac:spMkLst>
        </pc:spChg>
      </pc:sldChg>
      <pc:sldChg chg="modSp add ord">
        <pc:chgData name="Yasmin Mukadam" userId="4c74458b-e669-4d6e-ab27-04965635a46a" providerId="ADAL" clId="{3390B183-2A22-4EA8-814D-E7784E6AB8EE}" dt="2020-09-23T16:16:44.466" v="844" actId="20577"/>
        <pc:sldMkLst>
          <pc:docMk/>
          <pc:sldMk cId="3792159194" sldId="268"/>
        </pc:sldMkLst>
        <pc:spChg chg="mod">
          <ac:chgData name="Yasmin Mukadam" userId="4c74458b-e669-4d6e-ab27-04965635a46a" providerId="ADAL" clId="{3390B183-2A22-4EA8-814D-E7784E6AB8EE}" dt="2020-09-23T16:16:44.466" v="844" actId="20577"/>
          <ac:spMkLst>
            <pc:docMk/>
            <pc:sldMk cId="3792159194" sldId="268"/>
            <ac:spMk id="2" creationId="{B422C586-6CE3-4CA7-8DFD-B5C379944748}"/>
          </ac:spMkLst>
        </pc:spChg>
      </pc:sldChg>
      <pc:sldChg chg="add">
        <pc:chgData name="Yasmin Mukadam" userId="4c74458b-e669-4d6e-ab27-04965635a46a" providerId="ADAL" clId="{3390B183-2A22-4EA8-814D-E7784E6AB8EE}" dt="2020-09-23T16:20:32.852" v="854"/>
        <pc:sldMkLst>
          <pc:docMk/>
          <pc:sldMk cId="1963182345" sldId="269"/>
        </pc:sldMkLst>
      </pc:sldChg>
      <pc:sldChg chg="add">
        <pc:chgData name="Yasmin Mukadam" userId="4c74458b-e669-4d6e-ab27-04965635a46a" providerId="ADAL" clId="{3390B183-2A22-4EA8-814D-E7784E6AB8EE}" dt="2020-09-23T16:22:50.464" v="861"/>
        <pc:sldMkLst>
          <pc:docMk/>
          <pc:sldMk cId="251693655" sldId="275"/>
        </pc:sldMkLst>
      </pc:sldChg>
      <pc:sldChg chg="modSp add">
        <pc:chgData name="Yasmin Mukadam" userId="4c74458b-e669-4d6e-ab27-04965635a46a" providerId="ADAL" clId="{3390B183-2A22-4EA8-814D-E7784E6AB8EE}" dt="2020-09-23T16:20:34.579" v="856" actId="27636"/>
        <pc:sldMkLst>
          <pc:docMk/>
          <pc:sldMk cId="2000880722" sldId="278"/>
        </pc:sldMkLst>
        <pc:spChg chg="mod">
          <ac:chgData name="Yasmin Mukadam" userId="4c74458b-e669-4d6e-ab27-04965635a46a" providerId="ADAL" clId="{3390B183-2A22-4EA8-814D-E7784E6AB8EE}" dt="2020-09-23T16:20:34.579" v="856" actId="27636"/>
          <ac:spMkLst>
            <pc:docMk/>
            <pc:sldMk cId="2000880722" sldId="278"/>
            <ac:spMk id="3" creationId="{00000000-0000-0000-0000-000000000000}"/>
          </ac:spMkLst>
        </pc:spChg>
      </pc:sldChg>
      <pc:sldChg chg="modSp add del">
        <pc:chgData name="Yasmin Mukadam" userId="4c74458b-e669-4d6e-ab27-04965635a46a" providerId="ADAL" clId="{3390B183-2A22-4EA8-814D-E7784E6AB8EE}" dt="2020-09-23T16:22:38.675" v="860"/>
        <pc:sldMkLst>
          <pc:docMk/>
          <pc:sldMk cId="3650967059" sldId="279"/>
        </pc:sldMkLst>
        <pc:spChg chg="mod">
          <ac:chgData name="Yasmin Mukadam" userId="4c74458b-e669-4d6e-ab27-04965635a46a" providerId="ADAL" clId="{3390B183-2A22-4EA8-814D-E7784E6AB8EE}" dt="2020-09-23T16:22:38.675" v="860"/>
          <ac:spMkLst>
            <pc:docMk/>
            <pc:sldMk cId="3650967059" sldId="279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F450-8179-417F-8282-BDB32A46A00E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325A-E74B-4CA1-8F60-0E08F3C63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28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F450-8179-417F-8282-BDB32A46A00E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325A-E74B-4CA1-8F60-0E08F3C63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528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F450-8179-417F-8282-BDB32A46A00E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325A-E74B-4CA1-8F60-0E08F3C63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107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F450-8179-417F-8282-BDB32A46A00E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325A-E74B-4CA1-8F60-0E08F3C63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57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F450-8179-417F-8282-BDB32A46A00E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325A-E74B-4CA1-8F60-0E08F3C63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02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F450-8179-417F-8282-BDB32A46A00E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325A-E74B-4CA1-8F60-0E08F3C63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66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F450-8179-417F-8282-BDB32A46A00E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325A-E74B-4CA1-8F60-0E08F3C63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555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F450-8179-417F-8282-BDB32A46A00E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325A-E74B-4CA1-8F60-0E08F3C63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966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F450-8179-417F-8282-BDB32A46A00E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325A-E74B-4CA1-8F60-0E08F3C63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649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F450-8179-417F-8282-BDB32A46A00E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325A-E74B-4CA1-8F60-0E08F3C63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51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F450-8179-417F-8282-BDB32A46A00E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325A-E74B-4CA1-8F60-0E08F3C63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35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8F450-8179-417F-8282-BDB32A46A00E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B325A-E74B-4CA1-8F60-0E08F3C63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98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F9D96E3F-159B-4733-BE61-1AAB43A59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5202B2A-E3B3-4965-8D55-B58E540593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1661ED-FB0D-4403-8757-249A36090A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940391"/>
            <a:ext cx="10021446" cy="2944457"/>
          </a:xfrm>
        </p:spPr>
        <p:txBody>
          <a:bodyPr anchor="b">
            <a:normAutofit/>
          </a:bodyPr>
          <a:lstStyle/>
          <a:p>
            <a:pPr algn="l"/>
            <a:r>
              <a:rPr lang="en-GB" dirty="0">
                <a:solidFill>
                  <a:schemeClr val="tx2"/>
                </a:solidFill>
              </a:rPr>
              <a:t>C1 Assessment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96117E-971D-4558-9A32-D184A05D2D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4123688"/>
            <a:ext cx="9416898" cy="723670"/>
          </a:xfrm>
        </p:spPr>
        <p:txBody>
          <a:bodyPr anchor="ctr">
            <a:normAutofit/>
          </a:bodyPr>
          <a:lstStyle/>
          <a:p>
            <a:pPr algn="l"/>
            <a:r>
              <a:rPr lang="en-GB" dirty="0">
                <a:solidFill>
                  <a:schemeClr val="tx2"/>
                </a:solidFill>
              </a:rPr>
              <a:t>Name</a:t>
            </a:r>
            <a:r>
              <a:rPr lang="en-GB">
                <a:solidFill>
                  <a:schemeClr val="tx2"/>
                </a:solidFill>
              </a:rPr>
              <a:t>: _________________________</a:t>
            </a:r>
            <a:endParaRPr lang="en-GB" dirty="0">
              <a:solidFill>
                <a:schemeClr val="tx2"/>
              </a:solidFill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C505F6D-25F2-479B-AEEE-66F34B3FB1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1298"/>
            <a:ext cx="2514948" cy="2174333"/>
            <a:chOff x="-305" y="-4155"/>
            <a:chExt cx="2514948" cy="2174333"/>
          </a:xfrm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95C49ED7-EC50-4D2C-A945-D4907F081E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9A8266C-3886-4618-B2EB-EA7FE32CE6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B4610CF-D689-4B1B-A7FB-1CE14209E6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DA7C44F-B555-41AC-95A7-6450152936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C0A542E-DBAB-412E-9F06-247CFE5FB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8304973" y="939510"/>
            <a:ext cx="4826538" cy="2947516"/>
            <a:chOff x="6867015" y="-1"/>
            <a:chExt cx="5324985" cy="3251912"/>
          </a:xfrm>
          <a:solidFill>
            <a:schemeClr val="accent5">
              <a:alpha val="5000"/>
            </a:schemeClr>
          </a:solidFill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B41E2FAC-3A8F-4977-ACC1-92B455FD4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5264E774-D8C6-4806-9911-955DD80397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8450CBAC-6145-4598-BA48-1EB500923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C1451637-F91B-479F-8251-660E22819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57261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8" name="Rectangle 4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4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5" name="Freeform: Shape 5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6" name="Group 5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77" name="Freeform: Shape 5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8" name="Freeform: Shape 5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9" name="Freeform: Shape 5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0" name="Freeform: Shape 5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1" name="Freeform: Shape 5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2" name="Freeform: Shape 6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A1661ED-FB0D-4403-8757-249A36090A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79284" y="1542402"/>
            <a:ext cx="7129085" cy="2387918"/>
          </a:xfrm>
        </p:spPr>
        <p:txBody>
          <a:bodyPr anchor="b">
            <a:normAutofit fontScale="90000"/>
          </a:bodyPr>
          <a:lstStyle/>
          <a:p>
            <a:r>
              <a:rPr lang="en-GB" sz="4800" b="1" dirty="0">
                <a:solidFill>
                  <a:schemeClr val="tx2"/>
                </a:solidFill>
              </a:rPr>
              <a:t>Question 5:</a:t>
            </a:r>
            <a:br>
              <a:rPr lang="en-GB" sz="4800" b="1" dirty="0">
                <a:solidFill>
                  <a:schemeClr val="tx2"/>
                </a:solidFill>
              </a:rPr>
            </a:br>
            <a:r>
              <a:rPr lang="en-GB" sz="4800" dirty="0">
                <a:solidFill>
                  <a:schemeClr val="tx2"/>
                </a:solidFill>
              </a:rPr>
              <a:t>What is the </a:t>
            </a:r>
            <a:r>
              <a:rPr lang="en-GB" sz="4800" b="1" dirty="0">
                <a:solidFill>
                  <a:schemeClr val="tx2"/>
                </a:solidFill>
              </a:rPr>
              <a:t>Equality Act 2010 </a:t>
            </a:r>
            <a:r>
              <a:rPr lang="en-GB" sz="4800" dirty="0">
                <a:solidFill>
                  <a:schemeClr val="tx2"/>
                </a:solidFill>
              </a:rPr>
              <a:t>and how does this Act underpin</a:t>
            </a:r>
            <a:r>
              <a:rPr lang="en-GB" sz="4800" b="1" dirty="0">
                <a:solidFill>
                  <a:schemeClr val="tx2"/>
                </a:solidFill>
              </a:rPr>
              <a:t> the role of a Trainee Nurse? </a:t>
            </a:r>
            <a:r>
              <a:rPr lang="en-GB" sz="4800" dirty="0">
                <a:solidFill>
                  <a:schemeClr val="tx2"/>
                </a:solidFill>
              </a:rPr>
              <a:t> </a:t>
            </a:r>
          </a:p>
        </p:txBody>
      </p:sp>
      <p:grpSp>
        <p:nvGrpSpPr>
          <p:cNvPr id="83" name="Group 6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84" name="Freeform: Shape 6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75829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2C586-6CE3-4CA7-8DFD-B5C37994474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dirty="0"/>
              <a:t>Question 5 Answer: (4 marks)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C6C80-642B-4820-9393-E320587C4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2159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7A29F-48E2-4C70-B11D-40540B6EA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C3675-30CF-424C-A783-5304DA63D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182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EXAM PRACTICE TIME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19300"/>
            <a:ext cx="10820400" cy="4199385"/>
          </a:xfrm>
        </p:spPr>
        <p:txBody>
          <a:bodyPr/>
          <a:lstStyle/>
          <a:p>
            <a:r>
              <a:rPr lang="en-GB" dirty="0"/>
              <a:t>Question: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693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EXAM </a:t>
            </a:r>
            <a:r>
              <a:rPr lang="en-GB" i="1" dirty="0"/>
              <a:t>TIPS for Unit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/>
              <a:t>Practice exam type questions in class on a weekly basis to gain confidence</a:t>
            </a:r>
          </a:p>
          <a:p>
            <a:r>
              <a:rPr lang="en-GB" b="1" dirty="0"/>
              <a:t>The aim is for you to read and answer a question in good detail and gain maximum marks</a:t>
            </a:r>
          </a:p>
          <a:p>
            <a:r>
              <a:rPr lang="en-GB" dirty="0"/>
              <a:t>Read the question at least twice; Do you understand what knowledge and understanding is required to be demonstrated?  </a:t>
            </a:r>
          </a:p>
          <a:p>
            <a:r>
              <a:rPr lang="en-GB" dirty="0"/>
              <a:t>Highlight key words (i.e. identify, discuss, needs, explain etc…)</a:t>
            </a:r>
          </a:p>
          <a:p>
            <a:r>
              <a:rPr lang="en-GB" dirty="0"/>
              <a:t>Highlight words you are not sure of and check their meaning</a:t>
            </a:r>
          </a:p>
          <a:p>
            <a:r>
              <a:rPr lang="en-GB" dirty="0"/>
              <a:t>Research the topic and </a:t>
            </a:r>
            <a:r>
              <a:rPr lang="en-GB" b="1" dirty="0"/>
              <a:t>do a mind map of key phrases and words</a:t>
            </a:r>
          </a:p>
          <a:p>
            <a:r>
              <a:rPr lang="en-GB" dirty="0"/>
              <a:t>Draft your answer - are you making your points clearly?</a:t>
            </a:r>
          </a:p>
          <a:p>
            <a:r>
              <a:rPr lang="en-GB" dirty="0"/>
              <a:t>Use sentences and paragraphs with higher mark questions (6 or 8 marks) </a:t>
            </a:r>
          </a:p>
        </p:txBody>
      </p:sp>
    </p:spTree>
    <p:extLst>
      <p:ext uri="{BB962C8B-B14F-4D97-AF65-F5344CB8AC3E}">
        <p14:creationId xmlns:p14="http://schemas.microsoft.com/office/powerpoint/2010/main" val="2000880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8" name="Rectangle 4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4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5" name="Freeform: Shape 5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6" name="Group 5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77" name="Freeform: Shape 5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8" name="Freeform: Shape 5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9" name="Freeform: Shape 5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0" name="Freeform: Shape 5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1" name="Freeform: Shape 5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2" name="Freeform: Shape 6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A1661ED-FB0D-4403-8757-249A36090A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2731" y="1542402"/>
            <a:ext cx="5186842" cy="2387918"/>
          </a:xfrm>
        </p:spPr>
        <p:txBody>
          <a:bodyPr anchor="b">
            <a:normAutofit/>
          </a:bodyPr>
          <a:lstStyle/>
          <a:p>
            <a:r>
              <a:rPr lang="en-GB" sz="4800" b="1" dirty="0">
                <a:solidFill>
                  <a:schemeClr val="tx2"/>
                </a:solidFill>
              </a:rPr>
              <a:t>Question 1:</a:t>
            </a:r>
            <a:br>
              <a:rPr lang="en-GB" sz="4800" dirty="0">
                <a:solidFill>
                  <a:schemeClr val="tx2"/>
                </a:solidFill>
              </a:rPr>
            </a:br>
            <a:r>
              <a:rPr lang="en-GB" sz="4800" dirty="0">
                <a:solidFill>
                  <a:schemeClr val="tx2"/>
                </a:solidFill>
              </a:rPr>
              <a:t>Describe the role of a Trainee Nurse? </a:t>
            </a:r>
          </a:p>
        </p:txBody>
      </p:sp>
      <p:grpSp>
        <p:nvGrpSpPr>
          <p:cNvPr id="83" name="Group 6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84" name="Freeform: Shape 6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64906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2C586-6CE3-4CA7-8DFD-B5C37994474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dirty="0"/>
              <a:t>Question 1 Answer: (2 marks)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C6C80-642B-4820-9393-E320587C4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9540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8" name="Rectangle 4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4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5" name="Freeform: Shape 5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6" name="Group 5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77" name="Freeform: Shape 5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8" name="Freeform: Shape 5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9" name="Freeform: Shape 5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0" name="Freeform: Shape 5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1" name="Freeform: Shape 5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2" name="Freeform: Shape 6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A1661ED-FB0D-4403-8757-249A36090A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2730" y="1542402"/>
            <a:ext cx="5812719" cy="2387918"/>
          </a:xfrm>
        </p:spPr>
        <p:txBody>
          <a:bodyPr anchor="b">
            <a:normAutofit fontScale="90000"/>
          </a:bodyPr>
          <a:lstStyle/>
          <a:p>
            <a:r>
              <a:rPr lang="en-GB" sz="4800" b="1" dirty="0">
                <a:solidFill>
                  <a:schemeClr val="tx2"/>
                </a:solidFill>
              </a:rPr>
              <a:t>Question 2:</a:t>
            </a:r>
            <a:br>
              <a:rPr lang="en-GB" sz="4800" b="1" dirty="0">
                <a:solidFill>
                  <a:schemeClr val="tx2"/>
                </a:solidFill>
              </a:rPr>
            </a:br>
            <a:r>
              <a:rPr lang="en-GB" sz="4800" dirty="0">
                <a:solidFill>
                  <a:schemeClr val="tx2"/>
                </a:solidFill>
              </a:rPr>
              <a:t> List the 5 main groups of service users with specific needs? </a:t>
            </a:r>
          </a:p>
        </p:txBody>
      </p:sp>
      <p:grpSp>
        <p:nvGrpSpPr>
          <p:cNvPr id="83" name="Group 6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84" name="Freeform: Shape 6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03786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2C586-6CE3-4CA7-8DFD-B5C37994474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dirty="0"/>
              <a:t>Question 2 Answer: (5 marks)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C6C80-642B-4820-9393-E320587C4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602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8" name="Rectangle 4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4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5" name="Freeform: Shape 5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6" name="Group 5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77" name="Freeform: Shape 5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8" name="Freeform: Shape 5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9" name="Freeform: Shape 5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0" name="Freeform: Shape 5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1" name="Freeform: Shape 5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2" name="Freeform: Shape 6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A1661ED-FB0D-4403-8757-249A36090A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2730" y="1542402"/>
            <a:ext cx="5812719" cy="2387918"/>
          </a:xfrm>
        </p:spPr>
        <p:txBody>
          <a:bodyPr anchor="b">
            <a:normAutofit fontScale="90000"/>
          </a:bodyPr>
          <a:lstStyle/>
          <a:p>
            <a:r>
              <a:rPr lang="en-GB" sz="4800" b="1" dirty="0">
                <a:solidFill>
                  <a:schemeClr val="tx2"/>
                </a:solidFill>
              </a:rPr>
              <a:t>Question 3:</a:t>
            </a:r>
            <a:br>
              <a:rPr lang="en-GB" sz="4800" b="1" dirty="0">
                <a:solidFill>
                  <a:schemeClr val="tx2"/>
                </a:solidFill>
              </a:rPr>
            </a:br>
            <a:r>
              <a:rPr lang="en-GB" sz="4800" dirty="0">
                <a:solidFill>
                  <a:schemeClr val="tx2"/>
                </a:solidFill>
              </a:rPr>
              <a:t> Explain what a </a:t>
            </a:r>
            <a:r>
              <a:rPr lang="en-GB" sz="4800" b="1" dirty="0">
                <a:solidFill>
                  <a:schemeClr val="tx2"/>
                </a:solidFill>
              </a:rPr>
              <a:t>learning disability</a:t>
            </a:r>
            <a:r>
              <a:rPr lang="en-GB" sz="4800" dirty="0">
                <a:solidFill>
                  <a:schemeClr val="tx2"/>
                </a:solidFill>
              </a:rPr>
              <a:t> is and what support can be offered to a service user? </a:t>
            </a:r>
          </a:p>
        </p:txBody>
      </p:sp>
      <p:grpSp>
        <p:nvGrpSpPr>
          <p:cNvPr id="83" name="Group 6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84" name="Freeform: Shape 6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15209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2C586-6CE3-4CA7-8DFD-B5C37994474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dirty="0"/>
              <a:t>Question 3 Answer: (4 marks)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C6C80-642B-4820-9393-E320587C4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6029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8" name="Rectangle 4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4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5" name="Freeform: Shape 5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6" name="Group 5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77" name="Freeform: Shape 5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8" name="Freeform: Shape 5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9" name="Freeform: Shape 5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0" name="Freeform: Shape 5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1" name="Freeform: Shape 5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2" name="Freeform: Shape 6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A1661ED-FB0D-4403-8757-249A36090A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79284" y="1542402"/>
            <a:ext cx="7129085" cy="2387918"/>
          </a:xfrm>
        </p:spPr>
        <p:txBody>
          <a:bodyPr anchor="b">
            <a:normAutofit fontScale="90000"/>
          </a:bodyPr>
          <a:lstStyle/>
          <a:p>
            <a:r>
              <a:rPr lang="en-GB" sz="4800" b="1" dirty="0">
                <a:solidFill>
                  <a:schemeClr val="tx2"/>
                </a:solidFill>
              </a:rPr>
              <a:t>Question 4:</a:t>
            </a:r>
            <a:br>
              <a:rPr lang="en-GB" sz="4800" b="1" dirty="0">
                <a:solidFill>
                  <a:schemeClr val="tx2"/>
                </a:solidFill>
              </a:rPr>
            </a:br>
            <a:r>
              <a:rPr lang="en-GB" sz="4800" dirty="0">
                <a:solidFill>
                  <a:schemeClr val="tx2"/>
                </a:solidFill>
              </a:rPr>
              <a:t> As a Trainee Nurse define </a:t>
            </a:r>
            <a:r>
              <a:rPr lang="en-GB" sz="4800" b="1" dirty="0">
                <a:solidFill>
                  <a:schemeClr val="tx2"/>
                </a:solidFill>
              </a:rPr>
              <a:t>mental health </a:t>
            </a:r>
            <a:r>
              <a:rPr lang="en-GB" sz="4800" dirty="0">
                <a:solidFill>
                  <a:schemeClr val="tx2"/>
                </a:solidFill>
              </a:rPr>
              <a:t>and list 3 signs indicating poor mental health in an individual? </a:t>
            </a:r>
          </a:p>
        </p:txBody>
      </p:sp>
      <p:grpSp>
        <p:nvGrpSpPr>
          <p:cNvPr id="83" name="Group 6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84" name="Freeform: Shape 6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86949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2C586-6CE3-4CA7-8DFD-B5C37994474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dirty="0"/>
              <a:t>Question 4 Answer: (5 marks)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C6C80-642B-4820-9393-E320587C4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7393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FAF281C56C804583807A2B68F6282A" ma:contentTypeVersion="11" ma:contentTypeDescription="Create a new document." ma:contentTypeScope="" ma:versionID="55440835794624b4384298fcf7b988e1">
  <xsd:schema xmlns:xsd="http://www.w3.org/2001/XMLSchema" xmlns:xs="http://www.w3.org/2001/XMLSchema" xmlns:p="http://schemas.microsoft.com/office/2006/metadata/properties" xmlns:ns3="7b5f6aa9-1466-47cd-986f-55fd0a16d1f1" xmlns:ns4="e96af50e-4ea1-4928-8d6c-72102800495f" targetNamespace="http://schemas.microsoft.com/office/2006/metadata/properties" ma:root="true" ma:fieldsID="710701e3299c970283e7c72d587db724" ns3:_="" ns4:_="">
    <xsd:import namespace="7b5f6aa9-1466-47cd-986f-55fd0a16d1f1"/>
    <xsd:import namespace="e96af50e-4ea1-4928-8d6c-72102800495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5f6aa9-1466-47cd-986f-55fd0a16d1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6af50e-4ea1-4928-8d6c-7210280049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F5F299-40A2-4F04-A732-6481829FB8C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2D36052-D82C-49F2-89BD-A22B918CCF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1ABA4F-EEF6-4D86-9564-F341670A06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5f6aa9-1466-47cd-986f-55fd0a16d1f1"/>
    <ds:schemaRef ds:uri="e96af50e-4ea1-4928-8d6c-7210280049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</TotalTime>
  <Words>270</Words>
  <Application>Microsoft Office PowerPoint</Application>
  <PresentationFormat>Widescreen</PresentationFormat>
  <Paragraphs>23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C1 Assessment </vt:lpstr>
      <vt:lpstr>Question 1: Describe the role of a Trainee Nurse? </vt:lpstr>
      <vt:lpstr>Question 1 Answer: (2 marks)</vt:lpstr>
      <vt:lpstr>Question 2:  List the 5 main groups of service users with specific needs? </vt:lpstr>
      <vt:lpstr>Question 2 Answer: (5 marks)</vt:lpstr>
      <vt:lpstr>Question 3:  Explain what a learning disability is and what support can be offered to a service user? </vt:lpstr>
      <vt:lpstr>Question 3 Answer: (4 marks)</vt:lpstr>
      <vt:lpstr>Question 4:  As a Trainee Nurse define mental health and list 3 signs indicating poor mental health in an individual? </vt:lpstr>
      <vt:lpstr>Question 4 Answer: (5 marks)</vt:lpstr>
      <vt:lpstr>Question 5: What is the Equality Act 2010 and how does this Act underpin the role of a Trainee Nurse?  </vt:lpstr>
      <vt:lpstr>Question 5 Answer: (4 marks)</vt:lpstr>
      <vt:lpstr>PowerPoint Presentation</vt:lpstr>
      <vt:lpstr>EXAM PRACTICE TIME</vt:lpstr>
      <vt:lpstr>EXAM TIPS for Unit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C1 Assessment</dc:title>
  <dc:creator>Yasmin Mukadam</dc:creator>
  <cp:lastModifiedBy>Yasmin Mukadam</cp:lastModifiedBy>
  <cp:revision>5</cp:revision>
  <dcterms:created xsi:type="dcterms:W3CDTF">2020-09-23T15:17:36Z</dcterms:created>
  <dcterms:modified xsi:type="dcterms:W3CDTF">2020-09-23T16:23:01Z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0x010100B6FAF281C56C804583807A2B68F6282A</vt:lpwstr>
  </property>
</Properties>
</file>