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handoutMasterIdLst>
    <p:handoutMasterId r:id="rId26"/>
  </p:handoutMasterIdLst>
  <p:sldIdLst>
    <p:sldId id="256" r:id="rId2"/>
    <p:sldId id="258" r:id="rId3"/>
    <p:sldId id="259" r:id="rId4"/>
    <p:sldId id="283" r:id="rId5"/>
    <p:sldId id="260" r:id="rId6"/>
    <p:sldId id="261" r:id="rId7"/>
    <p:sldId id="262" r:id="rId8"/>
    <p:sldId id="264" r:id="rId9"/>
    <p:sldId id="266" r:id="rId10"/>
    <p:sldId id="267" r:id="rId11"/>
    <p:sldId id="263" r:id="rId12"/>
    <p:sldId id="284" r:id="rId13"/>
    <p:sldId id="269" r:id="rId14"/>
    <p:sldId id="272" r:id="rId15"/>
    <p:sldId id="279" r:id="rId16"/>
    <p:sldId id="271" r:id="rId17"/>
    <p:sldId id="270" r:id="rId18"/>
    <p:sldId id="275" r:id="rId19"/>
    <p:sldId id="277" r:id="rId20"/>
    <p:sldId id="276" r:id="rId21"/>
    <p:sldId id="282" r:id="rId22"/>
    <p:sldId id="281" r:id="rId23"/>
    <p:sldId id="286"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11682-639F-48D8-987D-250F4E110801}" v="81" dt="2020-10-07T17:04:18.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min Mukadam" userId="4c74458b-e669-4d6e-ab27-04965635a46a" providerId="ADAL" clId="{51711682-639F-48D8-987D-250F4E110801}"/>
    <pc:docChg chg="undo custSel mod addSld delSld modSld sldOrd">
      <pc:chgData name="Yasmin Mukadam" userId="4c74458b-e669-4d6e-ab27-04965635a46a" providerId="ADAL" clId="{51711682-639F-48D8-987D-250F4E110801}" dt="2020-10-07T17:04:52.386" v="4944" actId="2696"/>
      <pc:docMkLst>
        <pc:docMk/>
      </pc:docMkLst>
      <pc:sldChg chg="modSp">
        <pc:chgData name="Yasmin Mukadam" userId="4c74458b-e669-4d6e-ab27-04965635a46a" providerId="ADAL" clId="{51711682-639F-48D8-987D-250F4E110801}" dt="2020-10-07T16:13:24.974" v="2492" actId="20577"/>
        <pc:sldMkLst>
          <pc:docMk/>
          <pc:sldMk cId="2557607504" sldId="256"/>
        </pc:sldMkLst>
        <pc:spChg chg="mod">
          <ac:chgData name="Yasmin Mukadam" userId="4c74458b-e669-4d6e-ab27-04965635a46a" providerId="ADAL" clId="{51711682-639F-48D8-987D-250F4E110801}" dt="2020-10-05T15:50:31.085" v="280" actId="20577"/>
          <ac:spMkLst>
            <pc:docMk/>
            <pc:sldMk cId="2557607504" sldId="256"/>
            <ac:spMk id="4" creationId="{00000000-0000-0000-0000-000000000000}"/>
          </ac:spMkLst>
        </pc:spChg>
        <pc:spChg chg="mod">
          <ac:chgData name="Yasmin Mukadam" userId="4c74458b-e669-4d6e-ab27-04965635a46a" providerId="ADAL" clId="{51711682-639F-48D8-987D-250F4E110801}" dt="2020-10-07T16:13:24.974" v="2492" actId="20577"/>
          <ac:spMkLst>
            <pc:docMk/>
            <pc:sldMk cId="2557607504" sldId="256"/>
            <ac:spMk id="5" creationId="{00000000-0000-0000-0000-000000000000}"/>
          </ac:spMkLst>
        </pc:spChg>
      </pc:sldChg>
      <pc:sldChg chg="modSp">
        <pc:chgData name="Yasmin Mukadam" userId="4c74458b-e669-4d6e-ab27-04965635a46a" providerId="ADAL" clId="{51711682-639F-48D8-987D-250F4E110801}" dt="2020-10-07T16:13:41.558" v="2500" actId="6549"/>
        <pc:sldMkLst>
          <pc:docMk/>
          <pc:sldMk cId="2025955379" sldId="258"/>
        </pc:sldMkLst>
        <pc:spChg chg="mod">
          <ac:chgData name="Yasmin Mukadam" userId="4c74458b-e669-4d6e-ab27-04965635a46a" providerId="ADAL" clId="{51711682-639F-48D8-987D-250F4E110801}" dt="2020-10-05T15:41:56.836" v="98" actId="6549"/>
          <ac:spMkLst>
            <pc:docMk/>
            <pc:sldMk cId="2025955379" sldId="258"/>
            <ac:spMk id="2" creationId="{00000000-0000-0000-0000-000000000000}"/>
          </ac:spMkLst>
        </pc:spChg>
        <pc:spChg chg="mod">
          <ac:chgData name="Yasmin Mukadam" userId="4c74458b-e669-4d6e-ab27-04965635a46a" providerId="ADAL" clId="{51711682-639F-48D8-987D-250F4E110801}" dt="2020-10-07T16:13:41.558" v="2500" actId="6549"/>
          <ac:spMkLst>
            <pc:docMk/>
            <pc:sldMk cId="2025955379" sldId="258"/>
            <ac:spMk id="3" creationId="{00000000-0000-0000-0000-000000000000}"/>
          </ac:spMkLst>
        </pc:spChg>
      </pc:sldChg>
      <pc:sldChg chg="addSp modSp mod setBg">
        <pc:chgData name="Yasmin Mukadam" userId="4c74458b-e669-4d6e-ab27-04965635a46a" providerId="ADAL" clId="{51711682-639F-48D8-987D-250F4E110801}" dt="2020-10-05T16:04:19.623" v="957" actId="27636"/>
        <pc:sldMkLst>
          <pc:docMk/>
          <pc:sldMk cId="1891546290" sldId="259"/>
        </pc:sldMkLst>
        <pc:spChg chg="mod">
          <ac:chgData name="Yasmin Mukadam" userId="4c74458b-e669-4d6e-ab27-04965635a46a" providerId="ADAL" clId="{51711682-639F-48D8-987D-250F4E110801}" dt="2020-10-05T15:54:41.383" v="397" actId="26606"/>
          <ac:spMkLst>
            <pc:docMk/>
            <pc:sldMk cId="1891546290" sldId="259"/>
            <ac:spMk id="2" creationId="{00000000-0000-0000-0000-000000000000}"/>
          </ac:spMkLst>
        </pc:spChg>
        <pc:spChg chg="mod ord">
          <ac:chgData name="Yasmin Mukadam" userId="4c74458b-e669-4d6e-ab27-04965635a46a" providerId="ADAL" clId="{51711682-639F-48D8-987D-250F4E110801}" dt="2020-10-05T16:04:19.623" v="957" actId="27636"/>
          <ac:spMkLst>
            <pc:docMk/>
            <pc:sldMk cId="1891546290" sldId="259"/>
            <ac:spMk id="3" creationId="{00000000-0000-0000-0000-000000000000}"/>
          </ac:spMkLst>
        </pc:spChg>
        <pc:picChg chg="add mod">
          <ac:chgData name="Yasmin Mukadam" userId="4c74458b-e669-4d6e-ab27-04965635a46a" providerId="ADAL" clId="{51711682-639F-48D8-987D-250F4E110801}" dt="2020-10-05T15:54:41.383" v="397" actId="26606"/>
          <ac:picMkLst>
            <pc:docMk/>
            <pc:sldMk cId="1891546290" sldId="259"/>
            <ac:picMk id="4" creationId="{6729FBA0-3E6A-47AD-AF68-60863BD9DACB}"/>
          </ac:picMkLst>
        </pc:picChg>
      </pc:sldChg>
      <pc:sldChg chg="modSp">
        <pc:chgData name="Yasmin Mukadam" userId="4c74458b-e669-4d6e-ab27-04965635a46a" providerId="ADAL" clId="{51711682-639F-48D8-987D-250F4E110801}" dt="2020-10-05T16:29:03.198" v="1370" actId="27636"/>
        <pc:sldMkLst>
          <pc:docMk/>
          <pc:sldMk cId="1471158601" sldId="260"/>
        </pc:sldMkLst>
        <pc:spChg chg="mod">
          <ac:chgData name="Yasmin Mukadam" userId="4c74458b-e669-4d6e-ab27-04965635a46a" providerId="ADAL" clId="{51711682-639F-48D8-987D-250F4E110801}" dt="2020-10-05T16:29:03.198" v="1370" actId="27636"/>
          <ac:spMkLst>
            <pc:docMk/>
            <pc:sldMk cId="1471158601" sldId="260"/>
            <ac:spMk id="3" creationId="{00000000-0000-0000-0000-000000000000}"/>
          </ac:spMkLst>
        </pc:spChg>
      </pc:sldChg>
      <pc:sldChg chg="modSp ord">
        <pc:chgData name="Yasmin Mukadam" userId="4c74458b-e669-4d6e-ab27-04965635a46a" providerId="ADAL" clId="{51711682-639F-48D8-987D-250F4E110801}" dt="2020-10-05T16:33:07.491" v="1907" actId="113"/>
        <pc:sldMkLst>
          <pc:docMk/>
          <pc:sldMk cId="2491410540" sldId="261"/>
        </pc:sldMkLst>
        <pc:spChg chg="mod">
          <ac:chgData name="Yasmin Mukadam" userId="4c74458b-e669-4d6e-ab27-04965635a46a" providerId="ADAL" clId="{51711682-639F-48D8-987D-250F4E110801}" dt="2020-10-05T16:33:07.491" v="1907" actId="113"/>
          <ac:spMkLst>
            <pc:docMk/>
            <pc:sldMk cId="2491410540" sldId="261"/>
            <ac:spMk id="3" creationId="{00000000-0000-0000-0000-000000000000}"/>
          </ac:spMkLst>
        </pc:spChg>
      </pc:sldChg>
      <pc:sldChg chg="modSp ord">
        <pc:chgData name="Yasmin Mukadam" userId="4c74458b-e669-4d6e-ab27-04965635a46a" providerId="ADAL" clId="{51711682-639F-48D8-987D-250F4E110801}" dt="2020-10-07T16:35:13.363" v="4591"/>
        <pc:sldMkLst>
          <pc:docMk/>
          <pc:sldMk cId="496300729" sldId="262"/>
        </pc:sldMkLst>
        <pc:graphicFrameChg chg="mod">
          <ac:chgData name="Yasmin Mukadam" userId="4c74458b-e669-4d6e-ab27-04965635a46a" providerId="ADAL" clId="{51711682-639F-48D8-987D-250F4E110801}" dt="2020-09-25T10:40:25.504" v="45"/>
          <ac:graphicFrameMkLst>
            <pc:docMk/>
            <pc:sldMk cId="496300729" sldId="262"/>
            <ac:graphicFrameMk id="5" creationId="{00000000-0000-0000-0000-000000000000}"/>
          </ac:graphicFrameMkLst>
        </pc:graphicFrameChg>
      </pc:sldChg>
      <pc:sldChg chg="modSp">
        <pc:chgData name="Yasmin Mukadam" userId="4c74458b-e669-4d6e-ab27-04965635a46a" providerId="ADAL" clId="{51711682-639F-48D8-987D-250F4E110801}" dt="2020-10-07T16:33:22.058" v="4579" actId="27636"/>
        <pc:sldMkLst>
          <pc:docMk/>
          <pc:sldMk cId="1034571149" sldId="263"/>
        </pc:sldMkLst>
        <pc:spChg chg="mod">
          <ac:chgData name="Yasmin Mukadam" userId="4c74458b-e669-4d6e-ab27-04965635a46a" providerId="ADAL" clId="{51711682-639F-48D8-987D-250F4E110801}" dt="2020-10-07T16:33:22.058" v="4579" actId="27636"/>
          <ac:spMkLst>
            <pc:docMk/>
            <pc:sldMk cId="1034571149" sldId="263"/>
            <ac:spMk id="3" creationId="{00000000-0000-0000-0000-000000000000}"/>
          </ac:spMkLst>
        </pc:spChg>
      </pc:sldChg>
      <pc:sldChg chg="modSp">
        <pc:chgData name="Yasmin Mukadam" userId="4c74458b-e669-4d6e-ab27-04965635a46a" providerId="ADAL" clId="{51711682-639F-48D8-987D-250F4E110801}" dt="2020-10-05T16:35:13.297" v="2016" actId="207"/>
        <pc:sldMkLst>
          <pc:docMk/>
          <pc:sldMk cId="1706212052" sldId="264"/>
        </pc:sldMkLst>
        <pc:spChg chg="mod">
          <ac:chgData name="Yasmin Mukadam" userId="4c74458b-e669-4d6e-ab27-04965635a46a" providerId="ADAL" clId="{51711682-639F-48D8-987D-250F4E110801}" dt="2020-10-05T16:35:13.297" v="2016" actId="207"/>
          <ac:spMkLst>
            <pc:docMk/>
            <pc:sldMk cId="1706212052" sldId="264"/>
            <ac:spMk id="3" creationId="{00000000-0000-0000-0000-000000000000}"/>
          </ac:spMkLst>
        </pc:spChg>
      </pc:sldChg>
      <pc:sldChg chg="del">
        <pc:chgData name="Yasmin Mukadam" userId="4c74458b-e669-4d6e-ab27-04965635a46a" providerId="ADAL" clId="{51711682-639F-48D8-987D-250F4E110801}" dt="2020-10-05T16:28:53.154" v="1368" actId="2696"/>
        <pc:sldMkLst>
          <pc:docMk/>
          <pc:sldMk cId="257839774" sldId="265"/>
        </pc:sldMkLst>
      </pc:sldChg>
      <pc:sldChg chg="modSp">
        <pc:chgData name="Yasmin Mukadam" userId="4c74458b-e669-4d6e-ab27-04965635a46a" providerId="ADAL" clId="{51711682-639F-48D8-987D-250F4E110801}" dt="2020-10-05T16:36:56.624" v="2063" actId="20577"/>
        <pc:sldMkLst>
          <pc:docMk/>
          <pc:sldMk cId="3934760058" sldId="266"/>
        </pc:sldMkLst>
        <pc:spChg chg="mod">
          <ac:chgData name="Yasmin Mukadam" userId="4c74458b-e669-4d6e-ab27-04965635a46a" providerId="ADAL" clId="{51711682-639F-48D8-987D-250F4E110801}" dt="2020-10-05T16:36:56.624" v="2063" actId="20577"/>
          <ac:spMkLst>
            <pc:docMk/>
            <pc:sldMk cId="3934760058" sldId="266"/>
            <ac:spMk id="3" creationId="{00000000-0000-0000-0000-000000000000}"/>
          </ac:spMkLst>
        </pc:spChg>
      </pc:sldChg>
      <pc:sldChg chg="modSp">
        <pc:chgData name="Yasmin Mukadam" userId="4c74458b-e669-4d6e-ab27-04965635a46a" providerId="ADAL" clId="{51711682-639F-48D8-987D-250F4E110801}" dt="2020-10-05T16:41:52.614" v="2385" actId="113"/>
        <pc:sldMkLst>
          <pc:docMk/>
          <pc:sldMk cId="4243359002" sldId="267"/>
        </pc:sldMkLst>
        <pc:spChg chg="mod">
          <ac:chgData name="Yasmin Mukadam" userId="4c74458b-e669-4d6e-ab27-04965635a46a" providerId="ADAL" clId="{51711682-639F-48D8-987D-250F4E110801}" dt="2020-10-05T16:41:52.614" v="2385" actId="113"/>
          <ac:spMkLst>
            <pc:docMk/>
            <pc:sldMk cId="4243359002" sldId="267"/>
            <ac:spMk id="3" creationId="{00000000-0000-0000-0000-000000000000}"/>
          </ac:spMkLst>
        </pc:spChg>
      </pc:sldChg>
      <pc:sldChg chg="modSp del">
        <pc:chgData name="Yasmin Mukadam" userId="4c74458b-e669-4d6e-ab27-04965635a46a" providerId="ADAL" clId="{51711682-639F-48D8-987D-250F4E110801}" dt="2020-10-05T16:40:14.071" v="2224" actId="2696"/>
        <pc:sldMkLst>
          <pc:docMk/>
          <pc:sldMk cId="1705039548" sldId="268"/>
        </pc:sldMkLst>
        <pc:spChg chg="mod">
          <ac:chgData name="Yasmin Mukadam" userId="4c74458b-e669-4d6e-ab27-04965635a46a" providerId="ADAL" clId="{51711682-639F-48D8-987D-250F4E110801}" dt="2020-10-05T16:40:05.069" v="2223" actId="20577"/>
          <ac:spMkLst>
            <pc:docMk/>
            <pc:sldMk cId="1705039548" sldId="268"/>
            <ac:spMk id="4" creationId="{00000000-0000-0000-0000-000000000000}"/>
          </ac:spMkLst>
        </pc:spChg>
      </pc:sldChg>
      <pc:sldChg chg="modSp">
        <pc:chgData name="Yasmin Mukadam" userId="4c74458b-e669-4d6e-ab27-04965635a46a" providerId="ADAL" clId="{51711682-639F-48D8-987D-250F4E110801}" dt="2020-10-05T16:34:01.378" v="1909" actId="14100"/>
        <pc:sldMkLst>
          <pc:docMk/>
          <pc:sldMk cId="1165522785" sldId="269"/>
        </pc:sldMkLst>
        <pc:spChg chg="mod">
          <ac:chgData name="Yasmin Mukadam" userId="4c74458b-e669-4d6e-ab27-04965635a46a" providerId="ADAL" clId="{51711682-639F-48D8-987D-250F4E110801}" dt="2020-10-05T16:34:01.378" v="1909" actId="14100"/>
          <ac:spMkLst>
            <pc:docMk/>
            <pc:sldMk cId="1165522785" sldId="269"/>
            <ac:spMk id="3" creationId="{00000000-0000-0000-0000-000000000000}"/>
          </ac:spMkLst>
        </pc:spChg>
      </pc:sldChg>
      <pc:sldChg chg="delSp modSp">
        <pc:chgData name="Yasmin Mukadam" userId="4c74458b-e669-4d6e-ab27-04965635a46a" providerId="ADAL" clId="{51711682-639F-48D8-987D-250F4E110801}" dt="2020-10-07T16:38:47.240" v="4711" actId="6549"/>
        <pc:sldMkLst>
          <pc:docMk/>
          <pc:sldMk cId="3947061075" sldId="270"/>
        </pc:sldMkLst>
        <pc:spChg chg="mod">
          <ac:chgData name="Yasmin Mukadam" userId="4c74458b-e669-4d6e-ab27-04965635a46a" providerId="ADAL" clId="{51711682-639F-48D8-987D-250F4E110801}" dt="2020-10-07T16:38:47.240" v="4711" actId="6549"/>
          <ac:spMkLst>
            <pc:docMk/>
            <pc:sldMk cId="3947061075" sldId="270"/>
            <ac:spMk id="2" creationId="{00000000-0000-0000-0000-000000000000}"/>
          </ac:spMkLst>
        </pc:spChg>
        <pc:spChg chg="del">
          <ac:chgData name="Yasmin Mukadam" userId="4c74458b-e669-4d6e-ab27-04965635a46a" providerId="ADAL" clId="{51711682-639F-48D8-987D-250F4E110801}" dt="2020-09-25T16:03:06.066" v="47"/>
          <ac:spMkLst>
            <pc:docMk/>
            <pc:sldMk cId="3947061075" sldId="270"/>
            <ac:spMk id="3" creationId="{00000000-0000-0000-0000-000000000000}"/>
          </ac:spMkLst>
        </pc:spChg>
        <pc:spChg chg="mod">
          <ac:chgData name="Yasmin Mukadam" userId="4c74458b-e669-4d6e-ab27-04965635a46a" providerId="ADAL" clId="{51711682-639F-48D8-987D-250F4E110801}" dt="2020-09-25T16:02:59.146" v="46" actId="1076"/>
          <ac:spMkLst>
            <pc:docMk/>
            <pc:sldMk cId="3947061075" sldId="270"/>
            <ac:spMk id="5" creationId="{00000000-0000-0000-0000-000000000000}"/>
          </ac:spMkLst>
        </pc:spChg>
        <pc:spChg chg="mod">
          <ac:chgData name="Yasmin Mukadam" userId="4c74458b-e669-4d6e-ab27-04965635a46a" providerId="ADAL" clId="{51711682-639F-48D8-987D-250F4E110801}" dt="2020-09-25T16:03:10.343" v="48" actId="1076"/>
          <ac:spMkLst>
            <pc:docMk/>
            <pc:sldMk cId="3947061075" sldId="270"/>
            <ac:spMk id="6" creationId="{00000000-0000-0000-0000-000000000000}"/>
          </ac:spMkLst>
        </pc:spChg>
        <pc:spChg chg="mod">
          <ac:chgData name="Yasmin Mukadam" userId="4c74458b-e669-4d6e-ab27-04965635a46a" providerId="ADAL" clId="{51711682-639F-48D8-987D-250F4E110801}" dt="2020-09-25T16:04:00.081" v="60" actId="1076"/>
          <ac:spMkLst>
            <pc:docMk/>
            <pc:sldMk cId="3947061075" sldId="270"/>
            <ac:spMk id="7" creationId="{00000000-0000-0000-0000-000000000000}"/>
          </ac:spMkLst>
        </pc:spChg>
        <pc:spChg chg="mod">
          <ac:chgData name="Yasmin Mukadam" userId="4c74458b-e669-4d6e-ab27-04965635a46a" providerId="ADAL" clId="{51711682-639F-48D8-987D-250F4E110801}" dt="2020-09-25T16:04:10.888" v="62" actId="1076"/>
          <ac:spMkLst>
            <pc:docMk/>
            <pc:sldMk cId="3947061075" sldId="270"/>
            <ac:spMk id="8" creationId="{00000000-0000-0000-0000-000000000000}"/>
          </ac:spMkLst>
        </pc:spChg>
        <pc:spChg chg="mod">
          <ac:chgData name="Yasmin Mukadam" userId="4c74458b-e669-4d6e-ab27-04965635a46a" providerId="ADAL" clId="{51711682-639F-48D8-987D-250F4E110801}" dt="2020-09-25T16:03:53.968" v="58" actId="14100"/>
          <ac:spMkLst>
            <pc:docMk/>
            <pc:sldMk cId="3947061075" sldId="270"/>
            <ac:spMk id="9" creationId="{00000000-0000-0000-0000-000000000000}"/>
          </ac:spMkLst>
        </pc:spChg>
        <pc:spChg chg="mod">
          <ac:chgData name="Yasmin Mukadam" userId="4c74458b-e669-4d6e-ab27-04965635a46a" providerId="ADAL" clId="{51711682-639F-48D8-987D-250F4E110801}" dt="2020-09-25T16:03:56.981" v="59" actId="1076"/>
          <ac:spMkLst>
            <pc:docMk/>
            <pc:sldMk cId="3947061075" sldId="270"/>
            <ac:spMk id="10" creationId="{00000000-0000-0000-0000-000000000000}"/>
          </ac:spMkLst>
        </pc:spChg>
        <pc:spChg chg="mod">
          <ac:chgData name="Yasmin Mukadam" userId="4c74458b-e669-4d6e-ab27-04965635a46a" providerId="ADAL" clId="{51711682-639F-48D8-987D-250F4E110801}" dt="2020-09-25T16:04:04.406" v="61" actId="1076"/>
          <ac:spMkLst>
            <pc:docMk/>
            <pc:sldMk cId="3947061075" sldId="270"/>
            <ac:spMk id="11" creationId="{00000000-0000-0000-0000-000000000000}"/>
          </ac:spMkLst>
        </pc:spChg>
      </pc:sldChg>
      <pc:sldChg chg="modSp">
        <pc:chgData name="Yasmin Mukadam" userId="4c74458b-e669-4d6e-ab27-04965635a46a" providerId="ADAL" clId="{51711682-639F-48D8-987D-250F4E110801}" dt="2020-10-07T16:38:08.032" v="4688" actId="6549"/>
        <pc:sldMkLst>
          <pc:docMk/>
          <pc:sldMk cId="2259009143" sldId="272"/>
        </pc:sldMkLst>
        <pc:spChg chg="mod">
          <ac:chgData name="Yasmin Mukadam" userId="4c74458b-e669-4d6e-ab27-04965635a46a" providerId="ADAL" clId="{51711682-639F-48D8-987D-250F4E110801}" dt="2020-10-07T16:38:08.032" v="4688" actId="6549"/>
          <ac:spMkLst>
            <pc:docMk/>
            <pc:sldMk cId="2259009143" sldId="272"/>
            <ac:spMk id="3" creationId="{00000000-0000-0000-0000-000000000000}"/>
          </ac:spMkLst>
        </pc:spChg>
      </pc:sldChg>
      <pc:sldChg chg="del">
        <pc:chgData name="Yasmin Mukadam" userId="4c74458b-e669-4d6e-ab27-04965635a46a" providerId="ADAL" clId="{51711682-639F-48D8-987D-250F4E110801}" dt="2020-10-07T17:04:52.386" v="4944" actId="2696"/>
        <pc:sldMkLst>
          <pc:docMk/>
          <pc:sldMk cId="4083114521" sldId="274"/>
        </pc:sldMkLst>
      </pc:sldChg>
      <pc:sldChg chg="modSp">
        <pc:chgData name="Yasmin Mukadam" userId="4c74458b-e669-4d6e-ab27-04965635a46a" providerId="ADAL" clId="{51711682-639F-48D8-987D-250F4E110801}" dt="2020-10-07T16:57:38.296" v="4939" actId="20577"/>
        <pc:sldMkLst>
          <pc:docMk/>
          <pc:sldMk cId="2628989806" sldId="275"/>
        </pc:sldMkLst>
        <pc:spChg chg="mod">
          <ac:chgData name="Yasmin Mukadam" userId="4c74458b-e669-4d6e-ab27-04965635a46a" providerId="ADAL" clId="{51711682-639F-48D8-987D-250F4E110801}" dt="2020-10-07T16:57:38.296" v="4939" actId="20577"/>
          <ac:spMkLst>
            <pc:docMk/>
            <pc:sldMk cId="2628989806" sldId="275"/>
            <ac:spMk id="3" creationId="{00000000-0000-0000-0000-000000000000}"/>
          </ac:spMkLst>
        </pc:spChg>
      </pc:sldChg>
      <pc:sldChg chg="addSp modSp modAnim">
        <pc:chgData name="Yasmin Mukadam" userId="4c74458b-e669-4d6e-ab27-04965635a46a" providerId="ADAL" clId="{51711682-639F-48D8-987D-250F4E110801}" dt="2020-10-07T17:04:29.298" v="4943" actId="1076"/>
        <pc:sldMkLst>
          <pc:docMk/>
          <pc:sldMk cId="3587847453" sldId="277"/>
        </pc:sldMkLst>
        <pc:spChg chg="mod">
          <ac:chgData name="Yasmin Mukadam" userId="4c74458b-e669-4d6e-ab27-04965635a46a" providerId="ADAL" clId="{51711682-639F-48D8-987D-250F4E110801}" dt="2020-10-07T17:04:24.552" v="4942" actId="6549"/>
          <ac:spMkLst>
            <pc:docMk/>
            <pc:sldMk cId="3587847453" sldId="277"/>
            <ac:spMk id="3" creationId="{00000000-0000-0000-0000-000000000000}"/>
          </ac:spMkLst>
        </pc:spChg>
        <pc:spChg chg="add mod">
          <ac:chgData name="Yasmin Mukadam" userId="4c74458b-e669-4d6e-ab27-04965635a46a" providerId="ADAL" clId="{51711682-639F-48D8-987D-250F4E110801}" dt="2020-10-07T17:04:29.298" v="4943" actId="1076"/>
          <ac:spMkLst>
            <pc:docMk/>
            <pc:sldMk cId="3587847453" sldId="277"/>
            <ac:spMk id="4" creationId="{94D13F8B-711A-42C0-A1DF-75E7EA41EFCE}"/>
          </ac:spMkLst>
        </pc:spChg>
      </pc:sldChg>
      <pc:sldChg chg="ord">
        <pc:chgData name="Yasmin Mukadam" userId="4c74458b-e669-4d6e-ab27-04965635a46a" providerId="ADAL" clId="{51711682-639F-48D8-987D-250F4E110801}" dt="2020-10-07T16:39:50.850" v="4712"/>
        <pc:sldMkLst>
          <pc:docMk/>
          <pc:sldMk cId="2275967352" sldId="279"/>
        </pc:sldMkLst>
      </pc:sldChg>
      <pc:sldChg chg="del">
        <pc:chgData name="Yasmin Mukadam" userId="4c74458b-e669-4d6e-ab27-04965635a46a" providerId="ADAL" clId="{51711682-639F-48D8-987D-250F4E110801}" dt="2020-10-07T16:14:04.802" v="2502" actId="2696"/>
        <pc:sldMkLst>
          <pc:docMk/>
          <pc:sldMk cId="3777855201" sldId="280"/>
        </pc:sldMkLst>
      </pc:sldChg>
      <pc:sldChg chg="modSp">
        <pc:chgData name="Yasmin Mukadam" userId="4c74458b-e669-4d6e-ab27-04965635a46a" providerId="ADAL" clId="{51711682-639F-48D8-987D-250F4E110801}" dt="2020-09-25T16:32:10.393" v="63" actId="14100"/>
        <pc:sldMkLst>
          <pc:docMk/>
          <pc:sldMk cId="2001928168" sldId="281"/>
        </pc:sldMkLst>
        <pc:spChg chg="mod">
          <ac:chgData name="Yasmin Mukadam" userId="4c74458b-e669-4d6e-ab27-04965635a46a" providerId="ADAL" clId="{51711682-639F-48D8-987D-250F4E110801}" dt="2020-09-25T16:32:10.393" v="63" actId="14100"/>
          <ac:spMkLst>
            <pc:docMk/>
            <pc:sldMk cId="2001928168" sldId="281"/>
            <ac:spMk id="3" creationId="{00000000-0000-0000-0000-000000000000}"/>
          </ac:spMkLst>
        </pc:spChg>
      </pc:sldChg>
      <pc:sldChg chg="addSp delSp modSp add ord">
        <pc:chgData name="Yasmin Mukadam" userId="4c74458b-e669-4d6e-ab27-04965635a46a" providerId="ADAL" clId="{51711682-639F-48D8-987D-250F4E110801}" dt="2020-10-07T16:34:45.841" v="4590"/>
        <pc:sldMkLst>
          <pc:docMk/>
          <pc:sldMk cId="2883512332" sldId="283"/>
        </pc:sldMkLst>
        <pc:spChg chg="mod">
          <ac:chgData name="Yasmin Mukadam" userId="4c74458b-e669-4d6e-ab27-04965635a46a" providerId="ADAL" clId="{51711682-639F-48D8-987D-250F4E110801}" dt="2020-10-05T16:00:04.295" v="524" actId="14100"/>
          <ac:spMkLst>
            <pc:docMk/>
            <pc:sldMk cId="2883512332" sldId="283"/>
            <ac:spMk id="2" creationId="{00000000-0000-0000-0000-000000000000}"/>
          </ac:spMkLst>
        </pc:spChg>
        <pc:spChg chg="mod">
          <ac:chgData name="Yasmin Mukadam" userId="4c74458b-e669-4d6e-ab27-04965635a46a" providerId="ADAL" clId="{51711682-639F-48D8-987D-250F4E110801}" dt="2020-10-05T16:05:15.926" v="966" actId="207"/>
          <ac:spMkLst>
            <pc:docMk/>
            <pc:sldMk cId="2883512332" sldId="283"/>
            <ac:spMk id="3" creationId="{00000000-0000-0000-0000-000000000000}"/>
          </ac:spMkLst>
        </pc:spChg>
        <pc:spChg chg="add del">
          <ac:chgData name="Yasmin Mukadam" userId="4c74458b-e669-4d6e-ab27-04965635a46a" providerId="ADAL" clId="{51711682-639F-48D8-987D-250F4E110801}" dt="2020-10-05T15:58:22.832" v="466"/>
          <ac:spMkLst>
            <pc:docMk/>
            <pc:sldMk cId="2883512332" sldId="283"/>
            <ac:spMk id="5" creationId="{35A5F319-5926-4C70-8E79-5519DBEF8178}"/>
          </ac:spMkLst>
        </pc:spChg>
        <pc:spChg chg="add del">
          <ac:chgData name="Yasmin Mukadam" userId="4c74458b-e669-4d6e-ab27-04965635a46a" providerId="ADAL" clId="{51711682-639F-48D8-987D-250F4E110801}" dt="2020-10-05T15:59:36.127" v="487" actId="26606"/>
          <ac:spMkLst>
            <pc:docMk/>
            <pc:sldMk cId="2883512332" sldId="283"/>
            <ac:spMk id="11" creationId="{EA507CDA-A02E-4D52-9B46-E601853C851E}"/>
          </ac:spMkLst>
        </pc:spChg>
        <pc:spChg chg="add del">
          <ac:chgData name="Yasmin Mukadam" userId="4c74458b-e669-4d6e-ab27-04965635a46a" providerId="ADAL" clId="{51711682-639F-48D8-987D-250F4E110801}" dt="2020-10-05T15:59:36.127" v="487" actId="26606"/>
          <ac:spMkLst>
            <pc:docMk/>
            <pc:sldMk cId="2883512332" sldId="283"/>
            <ac:spMk id="15" creationId="{6DB2556B-868A-4274-9517-7B1863E17516}"/>
          </ac:spMkLst>
        </pc:spChg>
        <pc:spChg chg="add del">
          <ac:chgData name="Yasmin Mukadam" userId="4c74458b-e669-4d6e-ab27-04965635a46a" providerId="ADAL" clId="{51711682-639F-48D8-987D-250F4E110801}" dt="2020-10-05T15:59:44.747" v="489" actId="26606"/>
          <ac:spMkLst>
            <pc:docMk/>
            <pc:sldMk cId="2883512332" sldId="283"/>
            <ac:spMk id="17" creationId="{5B015324-98EE-4370-8001-85C1278A18ED}"/>
          </ac:spMkLst>
        </pc:spChg>
        <pc:spChg chg="add del">
          <ac:chgData name="Yasmin Mukadam" userId="4c74458b-e669-4d6e-ab27-04965635a46a" providerId="ADAL" clId="{51711682-639F-48D8-987D-250F4E110801}" dt="2020-10-05T15:59:46.683" v="491" actId="26606"/>
          <ac:spMkLst>
            <pc:docMk/>
            <pc:sldMk cId="2883512332" sldId="283"/>
            <ac:spMk id="20" creationId="{351C98D8-4ABD-4594-81F8-8368DBE55899}"/>
          </ac:spMkLst>
        </pc:spChg>
        <pc:spChg chg="add del">
          <ac:chgData name="Yasmin Mukadam" userId="4c74458b-e669-4d6e-ab27-04965635a46a" providerId="ADAL" clId="{51711682-639F-48D8-987D-250F4E110801}" dt="2020-10-05T15:59:46.683" v="491" actId="26606"/>
          <ac:spMkLst>
            <pc:docMk/>
            <pc:sldMk cId="2883512332" sldId="283"/>
            <ac:spMk id="22" creationId="{AFA412E3-3421-4E3C-A0AE-FC682B1EA57B}"/>
          </ac:spMkLst>
        </pc:spChg>
        <pc:picChg chg="del">
          <ac:chgData name="Yasmin Mukadam" userId="4c74458b-e669-4d6e-ab27-04965635a46a" providerId="ADAL" clId="{51711682-639F-48D8-987D-250F4E110801}" dt="2020-10-05T15:58:25.969" v="467"/>
          <ac:picMkLst>
            <pc:docMk/>
            <pc:sldMk cId="2883512332" sldId="283"/>
            <ac:picMk id="4" creationId="{6729FBA0-3E6A-47AD-AF68-60863BD9DACB}"/>
          </ac:picMkLst>
        </pc:picChg>
        <pc:picChg chg="add mod">
          <ac:chgData name="Yasmin Mukadam" userId="4c74458b-e669-4d6e-ab27-04965635a46a" providerId="ADAL" clId="{51711682-639F-48D8-987D-250F4E110801}" dt="2020-10-05T15:59:46.687" v="492" actId="26606"/>
          <ac:picMkLst>
            <pc:docMk/>
            <pc:sldMk cId="2883512332" sldId="283"/>
            <ac:picMk id="6" creationId="{57F770F8-E870-482C-B57B-25752D5601DB}"/>
          </ac:picMkLst>
        </pc:picChg>
        <pc:picChg chg="add del">
          <ac:chgData name="Yasmin Mukadam" userId="4c74458b-e669-4d6e-ab27-04965635a46a" providerId="ADAL" clId="{51711682-639F-48D8-987D-250F4E110801}" dt="2020-10-05T15:59:36.127" v="487" actId="26606"/>
          <ac:picMkLst>
            <pc:docMk/>
            <pc:sldMk cId="2883512332" sldId="283"/>
            <ac:picMk id="13" creationId="{202EF09F-7E44-4A5B-B2CB-18C9C6E38CF0}"/>
          </ac:picMkLst>
        </pc:picChg>
        <pc:picChg chg="add del">
          <ac:chgData name="Yasmin Mukadam" userId="4c74458b-e669-4d6e-ab27-04965635a46a" providerId="ADAL" clId="{51711682-639F-48D8-987D-250F4E110801}" dt="2020-10-05T15:59:44.747" v="489" actId="26606"/>
          <ac:picMkLst>
            <pc:docMk/>
            <pc:sldMk cId="2883512332" sldId="283"/>
            <ac:picMk id="18" creationId="{14E49BFF-40A2-4616-8638-9CBE4EC1F6AA}"/>
          </ac:picMkLst>
        </pc:picChg>
        <pc:picChg chg="add del">
          <ac:chgData name="Yasmin Mukadam" userId="4c74458b-e669-4d6e-ab27-04965635a46a" providerId="ADAL" clId="{51711682-639F-48D8-987D-250F4E110801}" dt="2020-10-05T15:59:46.683" v="491" actId="26606"/>
          <ac:picMkLst>
            <pc:docMk/>
            <pc:sldMk cId="2883512332" sldId="283"/>
            <ac:picMk id="21" creationId="{84D90489-9140-47CC-BF00-7F10F14A2B80}"/>
          </ac:picMkLst>
        </pc:picChg>
      </pc:sldChg>
      <pc:sldChg chg="modSp add">
        <pc:chgData name="Yasmin Mukadam" userId="4c74458b-e669-4d6e-ab27-04965635a46a" providerId="ADAL" clId="{51711682-639F-48D8-987D-250F4E110801}" dt="2020-10-07T16:33:57.566" v="4589" actId="6549"/>
        <pc:sldMkLst>
          <pc:docMk/>
          <pc:sldMk cId="1246927687" sldId="284"/>
        </pc:sldMkLst>
        <pc:spChg chg="mod">
          <ac:chgData name="Yasmin Mukadam" userId="4c74458b-e669-4d6e-ab27-04965635a46a" providerId="ADAL" clId="{51711682-639F-48D8-987D-250F4E110801}" dt="2020-10-07T16:33:57.566" v="4589" actId="6549"/>
          <ac:spMkLst>
            <pc:docMk/>
            <pc:sldMk cId="1246927687" sldId="284"/>
            <ac:spMk id="2" creationId="{A65D7DF8-37DC-4053-948C-B7170CF5F849}"/>
          </ac:spMkLst>
        </pc:spChg>
      </pc:sldChg>
      <pc:sldChg chg="add del">
        <pc:chgData name="Yasmin Mukadam" userId="4c74458b-e669-4d6e-ab27-04965635a46a" providerId="ADAL" clId="{51711682-639F-48D8-987D-250F4E110801}" dt="2020-10-07T16:14:06.399" v="2503" actId="2696"/>
        <pc:sldMkLst>
          <pc:docMk/>
          <pc:sldMk cId="3090535430" sldId="28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7BEAF-567B-4495-A7C0-4F3BBB7F36AF}" type="doc">
      <dgm:prSet loTypeId="urn:microsoft.com/office/officeart/2005/8/layout/radial6" loCatId="cycle" qsTypeId="urn:microsoft.com/office/officeart/2005/8/quickstyle/simple3" qsCatId="simple" csTypeId="urn:microsoft.com/office/officeart/2005/8/colors/colorful5" csCatId="colorful" phldr="1"/>
      <dgm:spPr/>
      <dgm:t>
        <a:bodyPr/>
        <a:lstStyle/>
        <a:p>
          <a:endParaRPr lang="en-US"/>
        </a:p>
      </dgm:t>
    </dgm:pt>
    <dgm:pt modelId="{D27CF910-8B04-40F3-BF21-6EDBDD2DB620}">
      <dgm:prSet phldrT="[Text]"/>
      <dgm:spPr/>
      <dgm:t>
        <a:bodyPr/>
        <a:lstStyle/>
        <a:p>
          <a:r>
            <a:rPr lang="en-US" b="1" dirty="0"/>
            <a:t>Hospital Departments</a:t>
          </a:r>
        </a:p>
      </dgm:t>
    </dgm:pt>
    <dgm:pt modelId="{1D2D8698-6244-444E-8D85-D1D0799A75A1}" type="parTrans" cxnId="{C6ABAD04-7075-415F-8986-F3D993A67B2C}">
      <dgm:prSet/>
      <dgm:spPr/>
      <dgm:t>
        <a:bodyPr/>
        <a:lstStyle/>
        <a:p>
          <a:endParaRPr lang="en-US"/>
        </a:p>
      </dgm:t>
    </dgm:pt>
    <dgm:pt modelId="{A14D675A-A86B-4DE4-8F1C-BECDCA77EF40}" type="sibTrans" cxnId="{C6ABAD04-7075-415F-8986-F3D993A67B2C}">
      <dgm:prSet/>
      <dgm:spPr/>
      <dgm:t>
        <a:bodyPr/>
        <a:lstStyle/>
        <a:p>
          <a:endParaRPr lang="en-US"/>
        </a:p>
      </dgm:t>
    </dgm:pt>
    <dgm:pt modelId="{7E648D56-8787-4425-93E8-4E3CACC66793}">
      <dgm:prSet phldrT="[Text]"/>
      <dgm:spPr/>
      <dgm:t>
        <a:bodyPr/>
        <a:lstStyle/>
        <a:p>
          <a:r>
            <a:rPr lang="en-US" b="1" dirty="0"/>
            <a:t>Cardiology</a:t>
          </a:r>
        </a:p>
      </dgm:t>
    </dgm:pt>
    <dgm:pt modelId="{84FC0F8D-57CF-467F-AA11-0BA1C8AFEB9D}" type="parTrans" cxnId="{23E395D9-7652-43D8-B936-1AA86D9002EA}">
      <dgm:prSet/>
      <dgm:spPr/>
      <dgm:t>
        <a:bodyPr/>
        <a:lstStyle/>
        <a:p>
          <a:endParaRPr lang="en-US"/>
        </a:p>
      </dgm:t>
    </dgm:pt>
    <dgm:pt modelId="{8A7E5159-61E4-4E44-B2CF-B5190B178F9B}" type="sibTrans" cxnId="{23E395D9-7652-43D8-B936-1AA86D9002EA}">
      <dgm:prSet/>
      <dgm:spPr/>
      <dgm:t>
        <a:bodyPr/>
        <a:lstStyle/>
        <a:p>
          <a:endParaRPr lang="en-US"/>
        </a:p>
      </dgm:t>
    </dgm:pt>
    <dgm:pt modelId="{7E39D2F6-EA52-4BF6-9408-007257C8E3D6}">
      <dgm:prSet phldrT="[Text]"/>
      <dgm:spPr/>
      <dgm:t>
        <a:bodyPr/>
        <a:lstStyle/>
        <a:p>
          <a:r>
            <a:rPr lang="en-US" b="1" dirty="0"/>
            <a:t>Geriatric</a:t>
          </a:r>
        </a:p>
      </dgm:t>
    </dgm:pt>
    <dgm:pt modelId="{DE44DCF5-032D-4CA5-A665-21ABDEBBFD37}" type="parTrans" cxnId="{005EC105-645A-4FBF-AEAC-976499DB7ACF}">
      <dgm:prSet/>
      <dgm:spPr/>
      <dgm:t>
        <a:bodyPr/>
        <a:lstStyle/>
        <a:p>
          <a:endParaRPr lang="en-US"/>
        </a:p>
      </dgm:t>
    </dgm:pt>
    <dgm:pt modelId="{77853CFE-FE21-4484-8B36-B8291C1F3D19}" type="sibTrans" cxnId="{005EC105-645A-4FBF-AEAC-976499DB7ACF}">
      <dgm:prSet/>
      <dgm:spPr/>
      <dgm:t>
        <a:bodyPr/>
        <a:lstStyle/>
        <a:p>
          <a:endParaRPr lang="en-US"/>
        </a:p>
      </dgm:t>
    </dgm:pt>
    <dgm:pt modelId="{F2FDF7B7-F5AA-45F2-9624-F09DE0F93042}">
      <dgm:prSet phldrT="[Text]"/>
      <dgm:spPr/>
      <dgm:t>
        <a:bodyPr/>
        <a:lstStyle/>
        <a:p>
          <a:r>
            <a:rPr lang="en-US" b="1" dirty="0"/>
            <a:t>Psychiatry</a:t>
          </a:r>
        </a:p>
      </dgm:t>
    </dgm:pt>
    <dgm:pt modelId="{869970BB-BD3E-4F5E-AA8F-8198C2ED0C07}" type="parTrans" cxnId="{636FD62D-2CEB-43FD-86BE-79A06A88B6E5}">
      <dgm:prSet/>
      <dgm:spPr/>
      <dgm:t>
        <a:bodyPr/>
        <a:lstStyle/>
        <a:p>
          <a:endParaRPr lang="en-US"/>
        </a:p>
      </dgm:t>
    </dgm:pt>
    <dgm:pt modelId="{C08B35B3-06D6-4156-8258-46CD64918468}" type="sibTrans" cxnId="{636FD62D-2CEB-43FD-86BE-79A06A88B6E5}">
      <dgm:prSet/>
      <dgm:spPr/>
      <dgm:t>
        <a:bodyPr/>
        <a:lstStyle/>
        <a:p>
          <a:endParaRPr lang="en-US"/>
        </a:p>
      </dgm:t>
    </dgm:pt>
    <dgm:pt modelId="{C678298D-765E-4DA9-BC03-1C4E40274DE5}">
      <dgm:prSet phldrT="[Text]"/>
      <dgm:spPr/>
      <dgm:t>
        <a:bodyPr/>
        <a:lstStyle/>
        <a:p>
          <a:r>
            <a:rPr lang="en-US" b="1" dirty="0" err="1"/>
            <a:t>Orthopaedic</a:t>
          </a:r>
          <a:endParaRPr lang="en-US" b="1" dirty="0"/>
        </a:p>
      </dgm:t>
    </dgm:pt>
    <dgm:pt modelId="{63F26B57-7D04-47AF-9D44-D9C26BCA89E3}" type="parTrans" cxnId="{E77D22F3-8D6F-4CAD-97D6-4E2F85350B25}">
      <dgm:prSet/>
      <dgm:spPr/>
      <dgm:t>
        <a:bodyPr/>
        <a:lstStyle/>
        <a:p>
          <a:endParaRPr lang="en-US"/>
        </a:p>
      </dgm:t>
    </dgm:pt>
    <dgm:pt modelId="{2FB6E8F6-4005-45E3-A602-BAAA631FCBFF}" type="sibTrans" cxnId="{E77D22F3-8D6F-4CAD-97D6-4E2F85350B25}">
      <dgm:prSet/>
      <dgm:spPr/>
      <dgm:t>
        <a:bodyPr/>
        <a:lstStyle/>
        <a:p>
          <a:endParaRPr lang="en-US"/>
        </a:p>
      </dgm:t>
    </dgm:pt>
    <dgm:pt modelId="{E08B2762-E7C3-4A92-B419-BA89A1401C6E}">
      <dgm:prSet/>
      <dgm:spPr/>
      <dgm:t>
        <a:bodyPr/>
        <a:lstStyle/>
        <a:p>
          <a:r>
            <a:rPr lang="en-US" b="1" dirty="0"/>
            <a:t>Radiology</a:t>
          </a:r>
        </a:p>
      </dgm:t>
    </dgm:pt>
    <dgm:pt modelId="{EABD1501-75E4-4C61-9413-68E4EAD8D482}" type="parTrans" cxnId="{951590C4-230B-4909-8090-E81CB307BA0C}">
      <dgm:prSet/>
      <dgm:spPr/>
      <dgm:t>
        <a:bodyPr/>
        <a:lstStyle/>
        <a:p>
          <a:endParaRPr lang="en-US"/>
        </a:p>
      </dgm:t>
    </dgm:pt>
    <dgm:pt modelId="{D4B64F55-5BDC-4C16-A358-7FF803F4A3BA}" type="sibTrans" cxnId="{951590C4-230B-4909-8090-E81CB307BA0C}">
      <dgm:prSet/>
      <dgm:spPr/>
      <dgm:t>
        <a:bodyPr/>
        <a:lstStyle/>
        <a:p>
          <a:endParaRPr lang="en-US"/>
        </a:p>
      </dgm:t>
    </dgm:pt>
    <dgm:pt modelId="{4DE39238-AC1C-4354-A511-2C210664789D}">
      <dgm:prSet/>
      <dgm:spPr/>
      <dgm:t>
        <a:bodyPr/>
        <a:lstStyle/>
        <a:p>
          <a:r>
            <a:rPr lang="en-US" b="1" dirty="0" err="1"/>
            <a:t>Paediatric</a:t>
          </a:r>
          <a:endParaRPr lang="en-US" b="1" dirty="0"/>
        </a:p>
      </dgm:t>
    </dgm:pt>
    <dgm:pt modelId="{1E19C15D-7398-4BB7-93F1-8C5B58E1D321}" type="parTrans" cxnId="{0287BF1C-4DD7-458C-ADD2-EC377F096F2E}">
      <dgm:prSet/>
      <dgm:spPr/>
      <dgm:t>
        <a:bodyPr/>
        <a:lstStyle/>
        <a:p>
          <a:endParaRPr lang="en-US"/>
        </a:p>
      </dgm:t>
    </dgm:pt>
    <dgm:pt modelId="{DAE1E41F-9374-45C8-AF05-0B3088367854}" type="sibTrans" cxnId="{0287BF1C-4DD7-458C-ADD2-EC377F096F2E}">
      <dgm:prSet/>
      <dgm:spPr/>
      <dgm:t>
        <a:bodyPr/>
        <a:lstStyle/>
        <a:p>
          <a:endParaRPr lang="en-US"/>
        </a:p>
      </dgm:t>
    </dgm:pt>
    <dgm:pt modelId="{1DE92C46-25D0-487A-A7C7-969DBF0CD555}">
      <dgm:prSet/>
      <dgm:spPr/>
      <dgm:t>
        <a:bodyPr/>
        <a:lstStyle/>
        <a:p>
          <a:r>
            <a:rPr lang="en-US" b="1" dirty="0"/>
            <a:t>Oncology</a:t>
          </a:r>
        </a:p>
      </dgm:t>
    </dgm:pt>
    <dgm:pt modelId="{34E7CC8B-D124-4E54-A81A-3BD1E4FF250C}" type="sibTrans" cxnId="{6FA36067-5787-4BE7-A281-AB679D81A613}">
      <dgm:prSet/>
      <dgm:spPr/>
      <dgm:t>
        <a:bodyPr/>
        <a:lstStyle/>
        <a:p>
          <a:endParaRPr lang="en-US"/>
        </a:p>
      </dgm:t>
    </dgm:pt>
    <dgm:pt modelId="{35BE333A-EC78-40F2-BCE3-74D2817C7205}" type="parTrans" cxnId="{6FA36067-5787-4BE7-A281-AB679D81A613}">
      <dgm:prSet/>
      <dgm:spPr/>
      <dgm:t>
        <a:bodyPr/>
        <a:lstStyle/>
        <a:p>
          <a:endParaRPr lang="en-US"/>
        </a:p>
      </dgm:t>
    </dgm:pt>
    <dgm:pt modelId="{78D7C083-55BD-489F-9B30-915B78F4CF72}" type="pres">
      <dgm:prSet presAssocID="{6D37BEAF-567B-4495-A7C0-4F3BBB7F36AF}" presName="Name0" presStyleCnt="0">
        <dgm:presLayoutVars>
          <dgm:chMax val="1"/>
          <dgm:dir/>
          <dgm:animLvl val="ctr"/>
          <dgm:resizeHandles val="exact"/>
        </dgm:presLayoutVars>
      </dgm:prSet>
      <dgm:spPr/>
      <dgm:t>
        <a:bodyPr/>
        <a:lstStyle/>
        <a:p>
          <a:endParaRPr lang="en-US"/>
        </a:p>
      </dgm:t>
    </dgm:pt>
    <dgm:pt modelId="{DBA02A43-196D-41CC-AF4D-F6131B118773}" type="pres">
      <dgm:prSet presAssocID="{D27CF910-8B04-40F3-BF21-6EDBDD2DB620}" presName="centerShape" presStyleLbl="node0" presStyleIdx="0" presStyleCnt="1" custScaleX="108768" custScaleY="109549" custLinFactNeighborX="4529" custLinFactNeighborY="-5636"/>
      <dgm:spPr/>
      <dgm:t>
        <a:bodyPr/>
        <a:lstStyle/>
        <a:p>
          <a:endParaRPr lang="en-US"/>
        </a:p>
      </dgm:t>
    </dgm:pt>
    <dgm:pt modelId="{F344ACB6-4934-4809-B507-DF606E5A5247}" type="pres">
      <dgm:prSet presAssocID="{7E648D56-8787-4425-93E8-4E3CACC66793}" presName="node" presStyleLbl="node1" presStyleIdx="0" presStyleCnt="7" custScaleX="152382" custScaleY="69177" custRadScaleRad="108161" custRadScaleInc="56848">
        <dgm:presLayoutVars>
          <dgm:bulletEnabled val="1"/>
        </dgm:presLayoutVars>
      </dgm:prSet>
      <dgm:spPr/>
      <dgm:t>
        <a:bodyPr/>
        <a:lstStyle/>
        <a:p>
          <a:endParaRPr lang="en-US"/>
        </a:p>
      </dgm:t>
    </dgm:pt>
    <dgm:pt modelId="{B06D8014-16EE-4C86-B437-B580D844976C}" type="pres">
      <dgm:prSet presAssocID="{7E648D56-8787-4425-93E8-4E3CACC66793}" presName="dummy" presStyleCnt="0"/>
      <dgm:spPr/>
    </dgm:pt>
    <dgm:pt modelId="{EB91D834-0FCF-4789-AC66-98CAB6981C27}" type="pres">
      <dgm:prSet presAssocID="{8A7E5159-61E4-4E44-B2CF-B5190B178F9B}" presName="sibTrans" presStyleLbl="sibTrans2D1" presStyleIdx="0" presStyleCnt="7"/>
      <dgm:spPr/>
      <dgm:t>
        <a:bodyPr/>
        <a:lstStyle/>
        <a:p>
          <a:endParaRPr lang="en-US"/>
        </a:p>
      </dgm:t>
    </dgm:pt>
    <dgm:pt modelId="{FBA4356B-009D-46C7-8CC1-F919777FA9D2}" type="pres">
      <dgm:prSet presAssocID="{7E39D2F6-EA52-4BF6-9408-007257C8E3D6}" presName="node" presStyleLbl="node1" presStyleIdx="1" presStyleCnt="7" custScaleX="144037" custScaleY="78226" custRadScaleRad="122686" custRadScaleInc="48288">
        <dgm:presLayoutVars>
          <dgm:bulletEnabled val="1"/>
        </dgm:presLayoutVars>
      </dgm:prSet>
      <dgm:spPr/>
      <dgm:t>
        <a:bodyPr/>
        <a:lstStyle/>
        <a:p>
          <a:endParaRPr lang="en-US"/>
        </a:p>
      </dgm:t>
    </dgm:pt>
    <dgm:pt modelId="{83146398-D48E-44AE-90FE-40930C8B3645}" type="pres">
      <dgm:prSet presAssocID="{7E39D2F6-EA52-4BF6-9408-007257C8E3D6}" presName="dummy" presStyleCnt="0"/>
      <dgm:spPr/>
    </dgm:pt>
    <dgm:pt modelId="{428E640A-DD31-479B-966B-3EF7CB5F152A}" type="pres">
      <dgm:prSet presAssocID="{77853CFE-FE21-4484-8B36-B8291C1F3D19}" presName="sibTrans" presStyleLbl="sibTrans2D1" presStyleIdx="1" presStyleCnt="7"/>
      <dgm:spPr/>
      <dgm:t>
        <a:bodyPr/>
        <a:lstStyle/>
        <a:p>
          <a:endParaRPr lang="en-US"/>
        </a:p>
      </dgm:t>
    </dgm:pt>
    <dgm:pt modelId="{A2748025-CFE8-4B3F-95B5-F279D7B049FA}" type="pres">
      <dgm:prSet presAssocID="{E08B2762-E7C3-4A92-B419-BA89A1401C6E}" presName="node" presStyleLbl="node1" presStyleIdx="2" presStyleCnt="7" custScaleX="155866" custScaleY="84773" custRadScaleRad="107318" custRadScaleInc="-53218">
        <dgm:presLayoutVars>
          <dgm:bulletEnabled val="1"/>
        </dgm:presLayoutVars>
      </dgm:prSet>
      <dgm:spPr/>
      <dgm:t>
        <a:bodyPr/>
        <a:lstStyle/>
        <a:p>
          <a:endParaRPr lang="en-US"/>
        </a:p>
      </dgm:t>
    </dgm:pt>
    <dgm:pt modelId="{0D9ABA37-6076-4384-94BE-86708489D3E1}" type="pres">
      <dgm:prSet presAssocID="{E08B2762-E7C3-4A92-B419-BA89A1401C6E}" presName="dummy" presStyleCnt="0"/>
      <dgm:spPr/>
    </dgm:pt>
    <dgm:pt modelId="{C9B3B3A8-9E64-44F3-A7FE-1EED0BE34103}" type="pres">
      <dgm:prSet presAssocID="{D4B64F55-5BDC-4C16-A358-7FF803F4A3BA}" presName="sibTrans" presStyleLbl="sibTrans2D1" presStyleIdx="2" presStyleCnt="7" custLinFactNeighborX="3628" custLinFactNeighborY="-5895"/>
      <dgm:spPr/>
      <dgm:t>
        <a:bodyPr/>
        <a:lstStyle/>
        <a:p>
          <a:endParaRPr lang="en-US"/>
        </a:p>
      </dgm:t>
    </dgm:pt>
    <dgm:pt modelId="{227590BA-B18B-44F6-8CEC-8AFDAC35E975}" type="pres">
      <dgm:prSet presAssocID="{1DE92C46-25D0-487A-A7C7-969DBF0CD555}" presName="node" presStyleLbl="node1" presStyleIdx="3" presStyleCnt="7" custScaleX="139845" custScaleY="75895" custRadScaleRad="108669" custRadScaleInc="-109393">
        <dgm:presLayoutVars>
          <dgm:bulletEnabled val="1"/>
        </dgm:presLayoutVars>
      </dgm:prSet>
      <dgm:spPr/>
      <dgm:t>
        <a:bodyPr/>
        <a:lstStyle/>
        <a:p>
          <a:endParaRPr lang="en-US"/>
        </a:p>
      </dgm:t>
    </dgm:pt>
    <dgm:pt modelId="{D3D027EE-FDA6-4B4A-A786-7077EB0DFE7B}" type="pres">
      <dgm:prSet presAssocID="{1DE92C46-25D0-487A-A7C7-969DBF0CD555}" presName="dummy" presStyleCnt="0"/>
      <dgm:spPr/>
    </dgm:pt>
    <dgm:pt modelId="{586C40BE-A992-4BED-9C40-225097577B95}" type="pres">
      <dgm:prSet presAssocID="{34E7CC8B-D124-4E54-A81A-3BD1E4FF250C}" presName="sibTrans" presStyleLbl="sibTrans2D1" presStyleIdx="3" presStyleCnt="7"/>
      <dgm:spPr/>
      <dgm:t>
        <a:bodyPr/>
        <a:lstStyle/>
        <a:p>
          <a:endParaRPr lang="en-US"/>
        </a:p>
      </dgm:t>
    </dgm:pt>
    <dgm:pt modelId="{1504F7CC-D134-4E9B-A521-FA974AB5A202}" type="pres">
      <dgm:prSet presAssocID="{F2FDF7B7-F5AA-45F2-9624-F09DE0F93042}" presName="node" presStyleLbl="node1" presStyleIdx="4" presStyleCnt="7" custScaleX="145456" custScaleY="78694" custRadScaleRad="87731" custRadScaleInc="12605">
        <dgm:presLayoutVars>
          <dgm:bulletEnabled val="1"/>
        </dgm:presLayoutVars>
      </dgm:prSet>
      <dgm:spPr/>
      <dgm:t>
        <a:bodyPr/>
        <a:lstStyle/>
        <a:p>
          <a:endParaRPr lang="en-US"/>
        </a:p>
      </dgm:t>
    </dgm:pt>
    <dgm:pt modelId="{147669B3-37A2-4DC0-8DFE-468394328CD3}" type="pres">
      <dgm:prSet presAssocID="{F2FDF7B7-F5AA-45F2-9624-F09DE0F93042}" presName="dummy" presStyleCnt="0"/>
      <dgm:spPr/>
    </dgm:pt>
    <dgm:pt modelId="{798F1FCE-EF8D-4064-AFCD-07F3E4B551D2}" type="pres">
      <dgm:prSet presAssocID="{C08B35B3-06D6-4156-8258-46CD64918468}" presName="sibTrans" presStyleLbl="sibTrans2D1" presStyleIdx="4" presStyleCnt="7"/>
      <dgm:spPr/>
      <dgm:t>
        <a:bodyPr/>
        <a:lstStyle/>
        <a:p>
          <a:endParaRPr lang="en-US"/>
        </a:p>
      </dgm:t>
    </dgm:pt>
    <dgm:pt modelId="{69F6A860-42E0-493C-899F-9D5A4D4C1A59}" type="pres">
      <dgm:prSet presAssocID="{C678298D-765E-4DA9-BC03-1C4E40274DE5}" presName="node" presStyleLbl="node1" presStyleIdx="5" presStyleCnt="7" custScaleX="130795" custScaleY="88116" custRadScaleRad="98010" custRadScaleInc="63781">
        <dgm:presLayoutVars>
          <dgm:bulletEnabled val="1"/>
        </dgm:presLayoutVars>
      </dgm:prSet>
      <dgm:spPr/>
      <dgm:t>
        <a:bodyPr/>
        <a:lstStyle/>
        <a:p>
          <a:endParaRPr lang="en-US"/>
        </a:p>
      </dgm:t>
    </dgm:pt>
    <dgm:pt modelId="{7C07CBD8-51A8-43D7-A109-C1D338D24F08}" type="pres">
      <dgm:prSet presAssocID="{C678298D-765E-4DA9-BC03-1C4E40274DE5}" presName="dummy" presStyleCnt="0"/>
      <dgm:spPr/>
    </dgm:pt>
    <dgm:pt modelId="{85351E92-BCBD-4D27-BF42-F3A2C560557E}" type="pres">
      <dgm:prSet presAssocID="{2FB6E8F6-4005-45E3-A602-BAAA631FCBFF}" presName="sibTrans" presStyleLbl="sibTrans2D1" presStyleIdx="5" presStyleCnt="7"/>
      <dgm:spPr/>
      <dgm:t>
        <a:bodyPr/>
        <a:lstStyle/>
        <a:p>
          <a:endParaRPr lang="en-US"/>
        </a:p>
      </dgm:t>
    </dgm:pt>
    <dgm:pt modelId="{11A7A0F8-07B6-49BC-AD2E-A8D86FCC6C8E}" type="pres">
      <dgm:prSet presAssocID="{4DE39238-AC1C-4354-A511-2C210664789D}" presName="node" presStyleLbl="node1" presStyleIdx="6" presStyleCnt="7" custScaleX="133773" custScaleY="78226" custRadScaleRad="105082" custRadScaleInc="19563">
        <dgm:presLayoutVars>
          <dgm:bulletEnabled val="1"/>
        </dgm:presLayoutVars>
      </dgm:prSet>
      <dgm:spPr/>
      <dgm:t>
        <a:bodyPr/>
        <a:lstStyle/>
        <a:p>
          <a:endParaRPr lang="en-US"/>
        </a:p>
      </dgm:t>
    </dgm:pt>
    <dgm:pt modelId="{53268571-6F3C-4B00-8AB2-5B6BF8413A35}" type="pres">
      <dgm:prSet presAssocID="{4DE39238-AC1C-4354-A511-2C210664789D}" presName="dummy" presStyleCnt="0"/>
      <dgm:spPr/>
    </dgm:pt>
    <dgm:pt modelId="{C0129DCC-9906-4657-8A07-2D0CE10327D4}" type="pres">
      <dgm:prSet presAssocID="{DAE1E41F-9374-45C8-AF05-0B3088367854}" presName="sibTrans" presStyleLbl="sibTrans2D1" presStyleIdx="6" presStyleCnt="7"/>
      <dgm:spPr/>
      <dgm:t>
        <a:bodyPr/>
        <a:lstStyle/>
        <a:p>
          <a:endParaRPr lang="en-US"/>
        </a:p>
      </dgm:t>
    </dgm:pt>
  </dgm:ptLst>
  <dgm:cxnLst>
    <dgm:cxn modelId="{BC4657C5-9FB4-4B9A-BDA6-7141E9ADB619}" type="presOf" srcId="{D27CF910-8B04-40F3-BF21-6EDBDD2DB620}" destId="{DBA02A43-196D-41CC-AF4D-F6131B118773}" srcOrd="0" destOrd="0" presId="urn:microsoft.com/office/officeart/2005/8/layout/radial6"/>
    <dgm:cxn modelId="{E77D22F3-8D6F-4CAD-97D6-4E2F85350B25}" srcId="{D27CF910-8B04-40F3-BF21-6EDBDD2DB620}" destId="{C678298D-765E-4DA9-BC03-1C4E40274DE5}" srcOrd="5" destOrd="0" parTransId="{63F26B57-7D04-47AF-9D44-D9C26BCA89E3}" sibTransId="{2FB6E8F6-4005-45E3-A602-BAAA631FCBFF}"/>
    <dgm:cxn modelId="{A9C838BA-2D62-4581-AB19-CA8EC71AC1EA}" type="presOf" srcId="{C678298D-765E-4DA9-BC03-1C4E40274DE5}" destId="{69F6A860-42E0-493C-899F-9D5A4D4C1A59}" srcOrd="0" destOrd="0" presId="urn:microsoft.com/office/officeart/2005/8/layout/radial6"/>
    <dgm:cxn modelId="{6FA36067-5787-4BE7-A281-AB679D81A613}" srcId="{D27CF910-8B04-40F3-BF21-6EDBDD2DB620}" destId="{1DE92C46-25D0-487A-A7C7-969DBF0CD555}" srcOrd="3" destOrd="0" parTransId="{35BE333A-EC78-40F2-BCE3-74D2817C7205}" sibTransId="{34E7CC8B-D124-4E54-A81A-3BD1E4FF250C}"/>
    <dgm:cxn modelId="{DB8C020D-02AA-40FD-B7FE-3B4D20B8BD8D}" type="presOf" srcId="{DAE1E41F-9374-45C8-AF05-0B3088367854}" destId="{C0129DCC-9906-4657-8A07-2D0CE10327D4}" srcOrd="0" destOrd="0" presId="urn:microsoft.com/office/officeart/2005/8/layout/radial6"/>
    <dgm:cxn modelId="{F47E8971-31F5-4872-BD3B-2DD882526AE1}" type="presOf" srcId="{34E7CC8B-D124-4E54-A81A-3BD1E4FF250C}" destId="{586C40BE-A992-4BED-9C40-225097577B95}" srcOrd="0" destOrd="0" presId="urn:microsoft.com/office/officeart/2005/8/layout/radial6"/>
    <dgm:cxn modelId="{4F1E47F9-52FE-46CD-A078-CF7536FAF93C}" type="presOf" srcId="{1DE92C46-25D0-487A-A7C7-969DBF0CD555}" destId="{227590BA-B18B-44F6-8CEC-8AFDAC35E975}" srcOrd="0" destOrd="0" presId="urn:microsoft.com/office/officeart/2005/8/layout/radial6"/>
    <dgm:cxn modelId="{333C72DE-FF3E-41AD-AEBA-F2C3FE040AEF}" type="presOf" srcId="{7E39D2F6-EA52-4BF6-9408-007257C8E3D6}" destId="{FBA4356B-009D-46C7-8CC1-F919777FA9D2}" srcOrd="0" destOrd="0" presId="urn:microsoft.com/office/officeart/2005/8/layout/radial6"/>
    <dgm:cxn modelId="{419C60B6-CB99-41D6-91D6-4269B556E658}" type="presOf" srcId="{7E648D56-8787-4425-93E8-4E3CACC66793}" destId="{F344ACB6-4934-4809-B507-DF606E5A5247}" srcOrd="0" destOrd="0" presId="urn:microsoft.com/office/officeart/2005/8/layout/radial6"/>
    <dgm:cxn modelId="{0287BF1C-4DD7-458C-ADD2-EC377F096F2E}" srcId="{D27CF910-8B04-40F3-BF21-6EDBDD2DB620}" destId="{4DE39238-AC1C-4354-A511-2C210664789D}" srcOrd="6" destOrd="0" parTransId="{1E19C15D-7398-4BB7-93F1-8C5B58E1D321}" sibTransId="{DAE1E41F-9374-45C8-AF05-0B3088367854}"/>
    <dgm:cxn modelId="{653C5733-86BA-4527-AD15-214D5ABDDA3D}" type="presOf" srcId="{D4B64F55-5BDC-4C16-A358-7FF803F4A3BA}" destId="{C9B3B3A8-9E64-44F3-A7FE-1EED0BE34103}" srcOrd="0" destOrd="0" presId="urn:microsoft.com/office/officeart/2005/8/layout/radial6"/>
    <dgm:cxn modelId="{612C3F9D-2DF1-4DEC-A134-F1909E8DDF67}" type="presOf" srcId="{4DE39238-AC1C-4354-A511-2C210664789D}" destId="{11A7A0F8-07B6-49BC-AD2E-A8D86FCC6C8E}" srcOrd="0" destOrd="0" presId="urn:microsoft.com/office/officeart/2005/8/layout/radial6"/>
    <dgm:cxn modelId="{6374368E-4D6F-4ADE-B232-4A0EAFC094FA}" type="presOf" srcId="{2FB6E8F6-4005-45E3-A602-BAAA631FCBFF}" destId="{85351E92-BCBD-4D27-BF42-F3A2C560557E}" srcOrd="0" destOrd="0" presId="urn:microsoft.com/office/officeart/2005/8/layout/radial6"/>
    <dgm:cxn modelId="{23E395D9-7652-43D8-B936-1AA86D9002EA}" srcId="{D27CF910-8B04-40F3-BF21-6EDBDD2DB620}" destId="{7E648D56-8787-4425-93E8-4E3CACC66793}" srcOrd="0" destOrd="0" parTransId="{84FC0F8D-57CF-467F-AA11-0BA1C8AFEB9D}" sibTransId="{8A7E5159-61E4-4E44-B2CF-B5190B178F9B}"/>
    <dgm:cxn modelId="{7742E800-2119-467B-8704-D003B17523C8}" type="presOf" srcId="{C08B35B3-06D6-4156-8258-46CD64918468}" destId="{798F1FCE-EF8D-4064-AFCD-07F3E4B551D2}" srcOrd="0" destOrd="0" presId="urn:microsoft.com/office/officeart/2005/8/layout/radial6"/>
    <dgm:cxn modelId="{951590C4-230B-4909-8090-E81CB307BA0C}" srcId="{D27CF910-8B04-40F3-BF21-6EDBDD2DB620}" destId="{E08B2762-E7C3-4A92-B419-BA89A1401C6E}" srcOrd="2" destOrd="0" parTransId="{EABD1501-75E4-4C61-9413-68E4EAD8D482}" sibTransId="{D4B64F55-5BDC-4C16-A358-7FF803F4A3BA}"/>
    <dgm:cxn modelId="{C83660C9-86B6-47B1-B1AF-3684E6D26D23}" type="presOf" srcId="{F2FDF7B7-F5AA-45F2-9624-F09DE0F93042}" destId="{1504F7CC-D134-4E9B-A521-FA974AB5A202}" srcOrd="0" destOrd="0" presId="urn:microsoft.com/office/officeart/2005/8/layout/radial6"/>
    <dgm:cxn modelId="{176B227E-2E56-4A09-9958-2ABF0F75529D}" type="presOf" srcId="{6D37BEAF-567B-4495-A7C0-4F3BBB7F36AF}" destId="{78D7C083-55BD-489F-9B30-915B78F4CF72}" srcOrd="0" destOrd="0" presId="urn:microsoft.com/office/officeart/2005/8/layout/radial6"/>
    <dgm:cxn modelId="{208AED0C-F5B4-4CC4-B3B7-6D2069828235}" type="presOf" srcId="{8A7E5159-61E4-4E44-B2CF-B5190B178F9B}" destId="{EB91D834-0FCF-4789-AC66-98CAB6981C27}" srcOrd="0" destOrd="0" presId="urn:microsoft.com/office/officeart/2005/8/layout/radial6"/>
    <dgm:cxn modelId="{6DF0993C-873F-468C-9E7D-8C74FB77C27A}" type="presOf" srcId="{77853CFE-FE21-4484-8B36-B8291C1F3D19}" destId="{428E640A-DD31-479B-966B-3EF7CB5F152A}" srcOrd="0" destOrd="0" presId="urn:microsoft.com/office/officeart/2005/8/layout/radial6"/>
    <dgm:cxn modelId="{636FD62D-2CEB-43FD-86BE-79A06A88B6E5}" srcId="{D27CF910-8B04-40F3-BF21-6EDBDD2DB620}" destId="{F2FDF7B7-F5AA-45F2-9624-F09DE0F93042}" srcOrd="4" destOrd="0" parTransId="{869970BB-BD3E-4F5E-AA8F-8198C2ED0C07}" sibTransId="{C08B35B3-06D6-4156-8258-46CD64918468}"/>
    <dgm:cxn modelId="{C6ABAD04-7075-415F-8986-F3D993A67B2C}" srcId="{6D37BEAF-567B-4495-A7C0-4F3BBB7F36AF}" destId="{D27CF910-8B04-40F3-BF21-6EDBDD2DB620}" srcOrd="0" destOrd="0" parTransId="{1D2D8698-6244-444E-8D85-D1D0799A75A1}" sibTransId="{A14D675A-A86B-4DE4-8F1C-BECDCA77EF40}"/>
    <dgm:cxn modelId="{3FC2269C-CD2A-47CB-BC75-812F964ACC5C}" type="presOf" srcId="{E08B2762-E7C3-4A92-B419-BA89A1401C6E}" destId="{A2748025-CFE8-4B3F-95B5-F279D7B049FA}" srcOrd="0" destOrd="0" presId="urn:microsoft.com/office/officeart/2005/8/layout/radial6"/>
    <dgm:cxn modelId="{005EC105-645A-4FBF-AEAC-976499DB7ACF}" srcId="{D27CF910-8B04-40F3-BF21-6EDBDD2DB620}" destId="{7E39D2F6-EA52-4BF6-9408-007257C8E3D6}" srcOrd="1" destOrd="0" parTransId="{DE44DCF5-032D-4CA5-A665-21ABDEBBFD37}" sibTransId="{77853CFE-FE21-4484-8B36-B8291C1F3D19}"/>
    <dgm:cxn modelId="{B8B96F4F-0434-4ADB-A46B-E60236D33ACB}" type="presParOf" srcId="{78D7C083-55BD-489F-9B30-915B78F4CF72}" destId="{DBA02A43-196D-41CC-AF4D-F6131B118773}" srcOrd="0" destOrd="0" presId="urn:microsoft.com/office/officeart/2005/8/layout/radial6"/>
    <dgm:cxn modelId="{2C90F958-7149-4DB5-A9B5-650B4733A89C}" type="presParOf" srcId="{78D7C083-55BD-489F-9B30-915B78F4CF72}" destId="{F344ACB6-4934-4809-B507-DF606E5A5247}" srcOrd="1" destOrd="0" presId="urn:microsoft.com/office/officeart/2005/8/layout/radial6"/>
    <dgm:cxn modelId="{28F83303-963B-4063-BD8B-1958E5DA71E1}" type="presParOf" srcId="{78D7C083-55BD-489F-9B30-915B78F4CF72}" destId="{B06D8014-16EE-4C86-B437-B580D844976C}" srcOrd="2" destOrd="0" presId="urn:microsoft.com/office/officeart/2005/8/layout/radial6"/>
    <dgm:cxn modelId="{8B25D46E-317B-418E-95E9-F08944C54404}" type="presParOf" srcId="{78D7C083-55BD-489F-9B30-915B78F4CF72}" destId="{EB91D834-0FCF-4789-AC66-98CAB6981C27}" srcOrd="3" destOrd="0" presId="urn:microsoft.com/office/officeart/2005/8/layout/radial6"/>
    <dgm:cxn modelId="{40001A61-301D-41C4-9423-F60AB9172D70}" type="presParOf" srcId="{78D7C083-55BD-489F-9B30-915B78F4CF72}" destId="{FBA4356B-009D-46C7-8CC1-F919777FA9D2}" srcOrd="4" destOrd="0" presId="urn:microsoft.com/office/officeart/2005/8/layout/radial6"/>
    <dgm:cxn modelId="{D29D8D5F-B260-43D0-8A8D-FF07A3110280}" type="presParOf" srcId="{78D7C083-55BD-489F-9B30-915B78F4CF72}" destId="{83146398-D48E-44AE-90FE-40930C8B3645}" srcOrd="5" destOrd="0" presId="urn:microsoft.com/office/officeart/2005/8/layout/radial6"/>
    <dgm:cxn modelId="{6C07A93E-4A82-457D-960C-4C1967DD2745}" type="presParOf" srcId="{78D7C083-55BD-489F-9B30-915B78F4CF72}" destId="{428E640A-DD31-479B-966B-3EF7CB5F152A}" srcOrd="6" destOrd="0" presId="urn:microsoft.com/office/officeart/2005/8/layout/radial6"/>
    <dgm:cxn modelId="{56F4E5BE-EEA9-404D-B759-180E9CC7263F}" type="presParOf" srcId="{78D7C083-55BD-489F-9B30-915B78F4CF72}" destId="{A2748025-CFE8-4B3F-95B5-F279D7B049FA}" srcOrd="7" destOrd="0" presId="urn:microsoft.com/office/officeart/2005/8/layout/radial6"/>
    <dgm:cxn modelId="{C01053B9-EE48-4D97-8604-BA7EBD9DB6D1}" type="presParOf" srcId="{78D7C083-55BD-489F-9B30-915B78F4CF72}" destId="{0D9ABA37-6076-4384-94BE-86708489D3E1}" srcOrd="8" destOrd="0" presId="urn:microsoft.com/office/officeart/2005/8/layout/radial6"/>
    <dgm:cxn modelId="{9C54D785-EA74-4666-8784-FDBC4D7A5622}" type="presParOf" srcId="{78D7C083-55BD-489F-9B30-915B78F4CF72}" destId="{C9B3B3A8-9E64-44F3-A7FE-1EED0BE34103}" srcOrd="9" destOrd="0" presId="urn:microsoft.com/office/officeart/2005/8/layout/radial6"/>
    <dgm:cxn modelId="{3C61812D-BC96-4EA9-8D5D-1F87D2DE10BE}" type="presParOf" srcId="{78D7C083-55BD-489F-9B30-915B78F4CF72}" destId="{227590BA-B18B-44F6-8CEC-8AFDAC35E975}" srcOrd="10" destOrd="0" presId="urn:microsoft.com/office/officeart/2005/8/layout/radial6"/>
    <dgm:cxn modelId="{E02AA6D1-9B06-4514-9DC8-199A547BD797}" type="presParOf" srcId="{78D7C083-55BD-489F-9B30-915B78F4CF72}" destId="{D3D027EE-FDA6-4B4A-A786-7077EB0DFE7B}" srcOrd="11" destOrd="0" presId="urn:microsoft.com/office/officeart/2005/8/layout/radial6"/>
    <dgm:cxn modelId="{29CF6C37-71A0-4323-9276-0D99908C4355}" type="presParOf" srcId="{78D7C083-55BD-489F-9B30-915B78F4CF72}" destId="{586C40BE-A992-4BED-9C40-225097577B95}" srcOrd="12" destOrd="0" presId="urn:microsoft.com/office/officeart/2005/8/layout/radial6"/>
    <dgm:cxn modelId="{46816D9F-64C3-4315-844C-EF11FF4BEBCC}" type="presParOf" srcId="{78D7C083-55BD-489F-9B30-915B78F4CF72}" destId="{1504F7CC-D134-4E9B-A521-FA974AB5A202}" srcOrd="13" destOrd="0" presId="urn:microsoft.com/office/officeart/2005/8/layout/radial6"/>
    <dgm:cxn modelId="{954358FC-7C9D-4739-B530-53F021B3E42F}" type="presParOf" srcId="{78D7C083-55BD-489F-9B30-915B78F4CF72}" destId="{147669B3-37A2-4DC0-8DFE-468394328CD3}" srcOrd="14" destOrd="0" presId="urn:microsoft.com/office/officeart/2005/8/layout/radial6"/>
    <dgm:cxn modelId="{A57FCCCD-56AE-407A-A117-B70BE7B898CE}" type="presParOf" srcId="{78D7C083-55BD-489F-9B30-915B78F4CF72}" destId="{798F1FCE-EF8D-4064-AFCD-07F3E4B551D2}" srcOrd="15" destOrd="0" presId="urn:microsoft.com/office/officeart/2005/8/layout/radial6"/>
    <dgm:cxn modelId="{1124D9B9-C3F5-4CEA-97E4-0618C82242AC}" type="presParOf" srcId="{78D7C083-55BD-489F-9B30-915B78F4CF72}" destId="{69F6A860-42E0-493C-899F-9D5A4D4C1A59}" srcOrd="16" destOrd="0" presId="urn:microsoft.com/office/officeart/2005/8/layout/radial6"/>
    <dgm:cxn modelId="{2783F0DA-F1B6-4FD7-BB24-7A32FB5B2AA6}" type="presParOf" srcId="{78D7C083-55BD-489F-9B30-915B78F4CF72}" destId="{7C07CBD8-51A8-43D7-A109-C1D338D24F08}" srcOrd="17" destOrd="0" presId="urn:microsoft.com/office/officeart/2005/8/layout/radial6"/>
    <dgm:cxn modelId="{BFFD0064-C732-43CF-BB66-95652145F390}" type="presParOf" srcId="{78D7C083-55BD-489F-9B30-915B78F4CF72}" destId="{85351E92-BCBD-4D27-BF42-F3A2C560557E}" srcOrd="18" destOrd="0" presId="urn:microsoft.com/office/officeart/2005/8/layout/radial6"/>
    <dgm:cxn modelId="{8C931B22-F3E1-42BC-8CB9-AD50C8E74FBB}" type="presParOf" srcId="{78D7C083-55BD-489F-9B30-915B78F4CF72}" destId="{11A7A0F8-07B6-49BC-AD2E-A8D86FCC6C8E}" srcOrd="19" destOrd="0" presId="urn:microsoft.com/office/officeart/2005/8/layout/radial6"/>
    <dgm:cxn modelId="{3A00BAE9-814C-4EF5-B4D0-1BC1C8E0CFDA}" type="presParOf" srcId="{78D7C083-55BD-489F-9B30-915B78F4CF72}" destId="{53268571-6F3C-4B00-8AB2-5B6BF8413A35}" srcOrd="20" destOrd="0" presId="urn:microsoft.com/office/officeart/2005/8/layout/radial6"/>
    <dgm:cxn modelId="{73AD05AB-A0A7-4863-926B-BF4AE3CD8EF0}" type="presParOf" srcId="{78D7C083-55BD-489F-9B30-915B78F4CF72}" destId="{C0129DCC-9906-4657-8A07-2D0CE10327D4}"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29DCC-9906-4657-8A07-2D0CE10327D4}">
      <dsp:nvSpPr>
        <dsp:cNvPr id="0" name=""/>
        <dsp:cNvSpPr/>
      </dsp:nvSpPr>
      <dsp:spPr>
        <a:xfrm>
          <a:off x="3463808" y="292114"/>
          <a:ext cx="3840814" cy="3840814"/>
        </a:xfrm>
        <a:prstGeom prst="blockArc">
          <a:avLst>
            <a:gd name="adj1" fmla="val 13097902"/>
            <a:gd name="adj2" fmla="val 16822605"/>
            <a:gd name="adj3" fmla="val 3907"/>
          </a:avLst>
        </a:prstGeom>
        <a:gradFill rotWithShape="0">
          <a:gsLst>
            <a:gs pos="0">
              <a:schemeClr val="accent5">
                <a:hueOff val="1841358"/>
                <a:satOff val="30680"/>
                <a:lumOff val="-15101"/>
                <a:alphaOff val="0"/>
                <a:tint val="69000"/>
                <a:alpha val="100000"/>
                <a:satMod val="109000"/>
                <a:lumMod val="110000"/>
              </a:schemeClr>
            </a:gs>
            <a:gs pos="52000">
              <a:schemeClr val="accent5">
                <a:hueOff val="1841358"/>
                <a:satOff val="30680"/>
                <a:lumOff val="-15101"/>
                <a:alphaOff val="0"/>
                <a:tint val="74000"/>
                <a:satMod val="100000"/>
                <a:lumMod val="104000"/>
              </a:schemeClr>
            </a:gs>
            <a:gs pos="100000">
              <a:schemeClr val="accent5">
                <a:hueOff val="1841358"/>
                <a:satOff val="30680"/>
                <a:lumOff val="-15101"/>
                <a:alphaOff val="0"/>
                <a:tint val="78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5351E92-BCBD-4D27-BF42-F3A2C560557E}">
      <dsp:nvSpPr>
        <dsp:cNvPr id="0" name=""/>
        <dsp:cNvSpPr/>
      </dsp:nvSpPr>
      <dsp:spPr>
        <a:xfrm>
          <a:off x="3481422" y="269457"/>
          <a:ext cx="3840814" cy="3840814"/>
        </a:xfrm>
        <a:prstGeom prst="blockArc">
          <a:avLst>
            <a:gd name="adj1" fmla="val 10361241"/>
            <a:gd name="adj2" fmla="val 13045505"/>
            <a:gd name="adj3" fmla="val 3907"/>
          </a:avLst>
        </a:prstGeom>
        <a:gradFill rotWithShape="0">
          <a:gsLst>
            <a:gs pos="0">
              <a:schemeClr val="accent5">
                <a:hueOff val="1534465"/>
                <a:satOff val="25567"/>
                <a:lumOff val="-12584"/>
                <a:alphaOff val="0"/>
                <a:tint val="69000"/>
                <a:alpha val="100000"/>
                <a:satMod val="109000"/>
                <a:lumMod val="110000"/>
              </a:schemeClr>
            </a:gs>
            <a:gs pos="52000">
              <a:schemeClr val="accent5">
                <a:hueOff val="1534465"/>
                <a:satOff val="25567"/>
                <a:lumOff val="-12584"/>
                <a:alphaOff val="0"/>
                <a:tint val="74000"/>
                <a:satMod val="100000"/>
                <a:lumMod val="104000"/>
              </a:schemeClr>
            </a:gs>
            <a:gs pos="100000">
              <a:schemeClr val="accent5">
                <a:hueOff val="1534465"/>
                <a:satOff val="25567"/>
                <a:lumOff val="-12584"/>
                <a:alphaOff val="0"/>
                <a:tint val="78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98F1FCE-EF8D-4064-AFCD-07F3E4B551D2}">
      <dsp:nvSpPr>
        <dsp:cNvPr id="0" name=""/>
        <dsp:cNvSpPr/>
      </dsp:nvSpPr>
      <dsp:spPr>
        <a:xfrm>
          <a:off x="3470477" y="195753"/>
          <a:ext cx="3840814" cy="3840814"/>
        </a:xfrm>
        <a:prstGeom prst="blockArc">
          <a:avLst>
            <a:gd name="adj1" fmla="val 6877543"/>
            <a:gd name="adj2" fmla="val 10225189"/>
            <a:gd name="adj3" fmla="val 3907"/>
          </a:avLst>
        </a:prstGeom>
        <a:gradFill rotWithShape="0">
          <a:gsLst>
            <a:gs pos="0">
              <a:schemeClr val="accent5">
                <a:hueOff val="1227572"/>
                <a:satOff val="20453"/>
                <a:lumOff val="-10067"/>
                <a:alphaOff val="0"/>
                <a:tint val="69000"/>
                <a:alpha val="100000"/>
                <a:satMod val="109000"/>
                <a:lumMod val="110000"/>
              </a:schemeClr>
            </a:gs>
            <a:gs pos="52000">
              <a:schemeClr val="accent5">
                <a:hueOff val="1227572"/>
                <a:satOff val="20453"/>
                <a:lumOff val="-10067"/>
                <a:alphaOff val="0"/>
                <a:tint val="74000"/>
                <a:satMod val="100000"/>
                <a:lumMod val="104000"/>
              </a:schemeClr>
            </a:gs>
            <a:gs pos="100000">
              <a:schemeClr val="accent5">
                <a:hueOff val="1227572"/>
                <a:satOff val="20453"/>
                <a:lumOff val="-10067"/>
                <a:alphaOff val="0"/>
                <a:tint val="78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86C40BE-A992-4BED-9C40-225097577B95}">
      <dsp:nvSpPr>
        <dsp:cNvPr id="0" name=""/>
        <dsp:cNvSpPr/>
      </dsp:nvSpPr>
      <dsp:spPr>
        <a:xfrm>
          <a:off x="3788721" y="381268"/>
          <a:ext cx="3840814" cy="3840814"/>
        </a:xfrm>
        <a:prstGeom prst="blockArc">
          <a:avLst>
            <a:gd name="adj1" fmla="val 3248830"/>
            <a:gd name="adj2" fmla="val 7551178"/>
            <a:gd name="adj3" fmla="val 3907"/>
          </a:avLst>
        </a:prstGeom>
        <a:gradFill rotWithShape="0">
          <a:gsLst>
            <a:gs pos="0">
              <a:schemeClr val="accent5">
                <a:hueOff val="920679"/>
                <a:satOff val="15340"/>
                <a:lumOff val="-7550"/>
                <a:alphaOff val="0"/>
                <a:tint val="69000"/>
                <a:alpha val="100000"/>
                <a:satMod val="109000"/>
                <a:lumMod val="110000"/>
              </a:schemeClr>
            </a:gs>
            <a:gs pos="52000">
              <a:schemeClr val="accent5">
                <a:hueOff val="920679"/>
                <a:satOff val="15340"/>
                <a:lumOff val="-7550"/>
                <a:alphaOff val="0"/>
                <a:tint val="74000"/>
                <a:satMod val="100000"/>
                <a:lumMod val="104000"/>
              </a:schemeClr>
            </a:gs>
            <a:gs pos="100000">
              <a:schemeClr val="accent5">
                <a:hueOff val="920679"/>
                <a:satOff val="15340"/>
                <a:lumOff val="-7550"/>
                <a:alphaOff val="0"/>
                <a:tint val="78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9B3B3A8-9E64-44F3-A7FE-1EED0BE34103}">
      <dsp:nvSpPr>
        <dsp:cNvPr id="0" name=""/>
        <dsp:cNvSpPr/>
      </dsp:nvSpPr>
      <dsp:spPr>
        <a:xfrm>
          <a:off x="3731379" y="318423"/>
          <a:ext cx="3840814" cy="3840814"/>
        </a:xfrm>
        <a:prstGeom prst="blockArc">
          <a:avLst>
            <a:gd name="adj1" fmla="val 61977"/>
            <a:gd name="adj2" fmla="val 2781408"/>
            <a:gd name="adj3" fmla="val 3907"/>
          </a:avLst>
        </a:prstGeom>
        <a:gradFill rotWithShape="0">
          <a:gsLst>
            <a:gs pos="0">
              <a:schemeClr val="accent5">
                <a:hueOff val="613786"/>
                <a:satOff val="10227"/>
                <a:lumOff val="-5034"/>
                <a:alphaOff val="0"/>
                <a:tint val="69000"/>
                <a:alpha val="100000"/>
                <a:satMod val="109000"/>
                <a:lumMod val="110000"/>
              </a:schemeClr>
            </a:gs>
            <a:gs pos="52000">
              <a:schemeClr val="accent5">
                <a:hueOff val="613786"/>
                <a:satOff val="10227"/>
                <a:lumOff val="-5034"/>
                <a:alphaOff val="0"/>
                <a:tint val="74000"/>
                <a:satMod val="100000"/>
                <a:lumMod val="104000"/>
              </a:schemeClr>
            </a:gs>
            <a:gs pos="100000">
              <a:schemeClr val="accent5">
                <a:hueOff val="613786"/>
                <a:satOff val="10227"/>
                <a:lumOff val="-5034"/>
                <a:alphaOff val="0"/>
                <a:tint val="78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28E640A-DD31-479B-966B-3EF7CB5F152A}">
      <dsp:nvSpPr>
        <dsp:cNvPr id="0" name=""/>
        <dsp:cNvSpPr/>
      </dsp:nvSpPr>
      <dsp:spPr>
        <a:xfrm>
          <a:off x="3696297" y="-39964"/>
          <a:ext cx="3840814" cy="3840814"/>
        </a:xfrm>
        <a:prstGeom prst="blockArc">
          <a:avLst>
            <a:gd name="adj1" fmla="val 20333470"/>
            <a:gd name="adj2" fmla="val 1151084"/>
            <a:gd name="adj3" fmla="val 3907"/>
          </a:avLst>
        </a:prstGeom>
        <a:gradFill rotWithShape="0">
          <a:gsLst>
            <a:gs pos="0">
              <a:schemeClr val="accent5">
                <a:hueOff val="306893"/>
                <a:satOff val="5113"/>
                <a:lumOff val="-2517"/>
                <a:alphaOff val="0"/>
                <a:tint val="69000"/>
                <a:alpha val="100000"/>
                <a:satMod val="109000"/>
                <a:lumMod val="110000"/>
              </a:schemeClr>
            </a:gs>
            <a:gs pos="52000">
              <a:schemeClr val="accent5">
                <a:hueOff val="306893"/>
                <a:satOff val="5113"/>
                <a:lumOff val="-2517"/>
                <a:alphaOff val="0"/>
                <a:tint val="74000"/>
                <a:satMod val="100000"/>
                <a:lumMod val="104000"/>
              </a:schemeClr>
            </a:gs>
            <a:gs pos="100000">
              <a:schemeClr val="accent5">
                <a:hueOff val="306893"/>
                <a:satOff val="5113"/>
                <a:lumOff val="-2517"/>
                <a:alphaOff val="0"/>
                <a:tint val="78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B91D834-0FCF-4789-AC66-98CAB6981C27}">
      <dsp:nvSpPr>
        <dsp:cNvPr id="0" name=""/>
        <dsp:cNvSpPr/>
      </dsp:nvSpPr>
      <dsp:spPr>
        <a:xfrm>
          <a:off x="3882759" y="321218"/>
          <a:ext cx="3840814" cy="3840814"/>
        </a:xfrm>
        <a:prstGeom prst="blockArc">
          <a:avLst>
            <a:gd name="adj1" fmla="val 16054252"/>
            <a:gd name="adj2" fmla="val 19589890"/>
            <a:gd name="adj3" fmla="val 3907"/>
          </a:avLst>
        </a:prstGeom>
        <a:gradFill rotWithShape="0">
          <a:gsLst>
            <a:gs pos="0">
              <a:schemeClr val="accent5">
                <a:hueOff val="0"/>
                <a:satOff val="0"/>
                <a:lumOff val="0"/>
                <a:alphaOff val="0"/>
                <a:tint val="69000"/>
                <a:alpha val="100000"/>
                <a:satMod val="109000"/>
                <a:lumMod val="110000"/>
              </a:schemeClr>
            </a:gs>
            <a:gs pos="52000">
              <a:schemeClr val="accent5">
                <a:hueOff val="0"/>
                <a:satOff val="0"/>
                <a:lumOff val="0"/>
                <a:alphaOff val="0"/>
                <a:tint val="74000"/>
                <a:satMod val="100000"/>
                <a:lumMod val="104000"/>
              </a:schemeClr>
            </a:gs>
            <a:gs pos="100000">
              <a:schemeClr val="accent5">
                <a:hueOff val="0"/>
                <a:satOff val="0"/>
                <a:lumOff val="0"/>
                <a:alphaOff val="0"/>
                <a:tint val="78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BA02A43-196D-41CC-AF4D-F6131B118773}">
      <dsp:nvSpPr>
        <dsp:cNvPr id="0" name=""/>
        <dsp:cNvSpPr/>
      </dsp:nvSpPr>
      <dsp:spPr>
        <a:xfrm>
          <a:off x="4739639" y="1339990"/>
          <a:ext cx="1619097" cy="1630723"/>
        </a:xfrm>
        <a:prstGeom prst="ellipse">
          <a:avLst/>
        </a:prstGeom>
        <a:gradFill rotWithShape="0">
          <a:gsLst>
            <a:gs pos="0">
              <a:schemeClr val="accent4">
                <a:hueOff val="0"/>
                <a:satOff val="0"/>
                <a:lumOff val="0"/>
                <a:alphaOff val="0"/>
                <a:tint val="69000"/>
                <a:alpha val="100000"/>
                <a:satMod val="109000"/>
                <a:lumMod val="110000"/>
              </a:schemeClr>
            </a:gs>
            <a:gs pos="52000">
              <a:schemeClr val="accent4">
                <a:hueOff val="0"/>
                <a:satOff val="0"/>
                <a:lumOff val="0"/>
                <a:alphaOff val="0"/>
                <a:tint val="74000"/>
                <a:satMod val="100000"/>
                <a:lumMod val="104000"/>
              </a:schemeClr>
            </a:gs>
            <a:gs pos="100000">
              <a:schemeClr val="accent4">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Hospital Departments</a:t>
          </a:r>
        </a:p>
      </dsp:txBody>
      <dsp:txXfrm>
        <a:off x="4976750" y="1578804"/>
        <a:ext cx="1144875" cy="1153095"/>
      </dsp:txXfrm>
    </dsp:sp>
    <dsp:sp modelId="{F344ACB6-4934-4809-B507-DF606E5A5247}">
      <dsp:nvSpPr>
        <dsp:cNvPr id="0" name=""/>
        <dsp:cNvSpPr/>
      </dsp:nvSpPr>
      <dsp:spPr>
        <a:xfrm>
          <a:off x="4929448" y="8"/>
          <a:ext cx="1587828" cy="720827"/>
        </a:xfrm>
        <a:prstGeom prst="ellipse">
          <a:avLst/>
        </a:prstGeom>
        <a:gradFill rotWithShape="0">
          <a:gsLst>
            <a:gs pos="0">
              <a:schemeClr val="accent5">
                <a:hueOff val="0"/>
                <a:satOff val="0"/>
                <a:lumOff val="0"/>
                <a:alphaOff val="0"/>
                <a:tint val="69000"/>
                <a:alpha val="100000"/>
                <a:satMod val="109000"/>
                <a:lumMod val="110000"/>
              </a:schemeClr>
            </a:gs>
            <a:gs pos="52000">
              <a:schemeClr val="accent5">
                <a:hueOff val="0"/>
                <a:satOff val="0"/>
                <a:lumOff val="0"/>
                <a:alphaOff val="0"/>
                <a:tint val="74000"/>
                <a:satMod val="100000"/>
                <a:lumMod val="104000"/>
              </a:schemeClr>
            </a:gs>
            <a:gs pos="100000">
              <a:schemeClr val="accent5">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Cardiology</a:t>
          </a:r>
        </a:p>
      </dsp:txBody>
      <dsp:txXfrm>
        <a:off x="5161980" y="105571"/>
        <a:ext cx="1122764" cy="509701"/>
      </dsp:txXfrm>
    </dsp:sp>
    <dsp:sp modelId="{FBA4356B-009D-46C7-8CC1-F919777FA9D2}">
      <dsp:nvSpPr>
        <dsp:cNvPr id="0" name=""/>
        <dsp:cNvSpPr/>
      </dsp:nvSpPr>
      <dsp:spPr>
        <a:xfrm>
          <a:off x="6622816" y="794776"/>
          <a:ext cx="1500873" cy="815118"/>
        </a:xfrm>
        <a:prstGeom prst="ellipse">
          <a:avLst/>
        </a:prstGeom>
        <a:gradFill rotWithShape="0">
          <a:gsLst>
            <a:gs pos="0">
              <a:schemeClr val="accent5">
                <a:hueOff val="306893"/>
                <a:satOff val="5113"/>
                <a:lumOff val="-2517"/>
                <a:alphaOff val="0"/>
                <a:tint val="69000"/>
                <a:alpha val="100000"/>
                <a:satMod val="109000"/>
                <a:lumMod val="110000"/>
              </a:schemeClr>
            </a:gs>
            <a:gs pos="52000">
              <a:schemeClr val="accent5">
                <a:hueOff val="306893"/>
                <a:satOff val="5113"/>
                <a:lumOff val="-2517"/>
                <a:alphaOff val="0"/>
                <a:tint val="74000"/>
                <a:satMod val="100000"/>
                <a:lumMod val="104000"/>
              </a:schemeClr>
            </a:gs>
            <a:gs pos="100000">
              <a:schemeClr val="accent5">
                <a:hueOff val="306893"/>
                <a:satOff val="5113"/>
                <a:lumOff val="-2517"/>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Geriatric</a:t>
          </a:r>
        </a:p>
      </dsp:txBody>
      <dsp:txXfrm>
        <a:off x="6842614" y="914147"/>
        <a:ext cx="1061277" cy="576376"/>
      </dsp:txXfrm>
    </dsp:sp>
    <dsp:sp modelId="{A2748025-CFE8-4B3F-95B5-F279D7B049FA}">
      <dsp:nvSpPr>
        <dsp:cNvPr id="0" name=""/>
        <dsp:cNvSpPr/>
      </dsp:nvSpPr>
      <dsp:spPr>
        <a:xfrm>
          <a:off x="6582964" y="2057520"/>
          <a:ext cx="1624131" cy="883339"/>
        </a:xfrm>
        <a:prstGeom prst="ellipse">
          <a:avLst/>
        </a:prstGeom>
        <a:gradFill rotWithShape="0">
          <a:gsLst>
            <a:gs pos="0">
              <a:schemeClr val="accent5">
                <a:hueOff val="613786"/>
                <a:satOff val="10227"/>
                <a:lumOff val="-5034"/>
                <a:alphaOff val="0"/>
                <a:tint val="69000"/>
                <a:alpha val="100000"/>
                <a:satMod val="109000"/>
                <a:lumMod val="110000"/>
              </a:schemeClr>
            </a:gs>
            <a:gs pos="52000">
              <a:schemeClr val="accent5">
                <a:hueOff val="613786"/>
                <a:satOff val="10227"/>
                <a:lumOff val="-5034"/>
                <a:alphaOff val="0"/>
                <a:tint val="74000"/>
                <a:satMod val="100000"/>
                <a:lumMod val="104000"/>
              </a:schemeClr>
            </a:gs>
            <a:gs pos="100000">
              <a:schemeClr val="accent5">
                <a:hueOff val="613786"/>
                <a:satOff val="10227"/>
                <a:lumOff val="-5034"/>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Radiology</a:t>
          </a:r>
        </a:p>
      </dsp:txBody>
      <dsp:txXfrm>
        <a:off x="6820812" y="2186882"/>
        <a:ext cx="1148435" cy="624615"/>
      </dsp:txXfrm>
    </dsp:sp>
    <dsp:sp modelId="{227590BA-B18B-44F6-8CEC-8AFDAC35E975}">
      <dsp:nvSpPr>
        <dsp:cNvPr id="0" name=""/>
        <dsp:cNvSpPr/>
      </dsp:nvSpPr>
      <dsp:spPr>
        <a:xfrm>
          <a:off x="6083354" y="3432392"/>
          <a:ext cx="1457192" cy="790829"/>
        </a:xfrm>
        <a:prstGeom prst="ellipse">
          <a:avLst/>
        </a:prstGeom>
        <a:gradFill rotWithShape="0">
          <a:gsLst>
            <a:gs pos="0">
              <a:schemeClr val="accent5">
                <a:hueOff val="920679"/>
                <a:satOff val="15340"/>
                <a:lumOff val="-7550"/>
                <a:alphaOff val="0"/>
                <a:tint val="69000"/>
                <a:alpha val="100000"/>
                <a:satMod val="109000"/>
                <a:lumMod val="110000"/>
              </a:schemeClr>
            </a:gs>
            <a:gs pos="52000">
              <a:schemeClr val="accent5">
                <a:hueOff val="920679"/>
                <a:satOff val="15340"/>
                <a:lumOff val="-7550"/>
                <a:alphaOff val="0"/>
                <a:tint val="74000"/>
                <a:satMod val="100000"/>
                <a:lumMod val="104000"/>
              </a:schemeClr>
            </a:gs>
            <a:gs pos="100000">
              <a:schemeClr val="accent5">
                <a:hueOff val="920679"/>
                <a:satOff val="15340"/>
                <a:lumOff val="-755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Oncology</a:t>
          </a:r>
        </a:p>
      </dsp:txBody>
      <dsp:txXfrm>
        <a:off x="6296755" y="3548206"/>
        <a:ext cx="1030390" cy="559201"/>
      </dsp:txXfrm>
    </dsp:sp>
    <dsp:sp modelId="{1504F7CC-D134-4E9B-A521-FA974AB5A202}">
      <dsp:nvSpPr>
        <dsp:cNvPr id="0" name=""/>
        <dsp:cNvSpPr/>
      </dsp:nvSpPr>
      <dsp:spPr>
        <a:xfrm>
          <a:off x="3848473" y="3417806"/>
          <a:ext cx="1515659" cy="819995"/>
        </a:xfrm>
        <a:prstGeom prst="ellipse">
          <a:avLst/>
        </a:prstGeom>
        <a:gradFill rotWithShape="0">
          <a:gsLst>
            <a:gs pos="0">
              <a:schemeClr val="accent5">
                <a:hueOff val="1227572"/>
                <a:satOff val="20453"/>
                <a:lumOff val="-10067"/>
                <a:alphaOff val="0"/>
                <a:tint val="69000"/>
                <a:alpha val="100000"/>
                <a:satMod val="109000"/>
                <a:lumMod val="110000"/>
              </a:schemeClr>
            </a:gs>
            <a:gs pos="52000">
              <a:schemeClr val="accent5">
                <a:hueOff val="1227572"/>
                <a:satOff val="20453"/>
                <a:lumOff val="-10067"/>
                <a:alphaOff val="0"/>
                <a:tint val="74000"/>
                <a:satMod val="100000"/>
                <a:lumMod val="104000"/>
              </a:schemeClr>
            </a:gs>
            <a:gs pos="100000">
              <a:schemeClr val="accent5">
                <a:hueOff val="1227572"/>
                <a:satOff val="20453"/>
                <a:lumOff val="-10067"/>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Psychiatry</a:t>
          </a:r>
        </a:p>
      </dsp:txBody>
      <dsp:txXfrm>
        <a:off x="4070436" y="3537891"/>
        <a:ext cx="1071733" cy="579825"/>
      </dsp:txXfrm>
    </dsp:sp>
    <dsp:sp modelId="{69F6A860-42E0-493C-899F-9D5A4D4C1A59}">
      <dsp:nvSpPr>
        <dsp:cNvPr id="0" name=""/>
        <dsp:cNvSpPr/>
      </dsp:nvSpPr>
      <dsp:spPr>
        <a:xfrm>
          <a:off x="2852804" y="1970439"/>
          <a:ext cx="1362890" cy="918173"/>
        </a:xfrm>
        <a:prstGeom prst="ellipse">
          <a:avLst/>
        </a:prstGeom>
        <a:gradFill rotWithShape="0">
          <a:gsLst>
            <a:gs pos="0">
              <a:schemeClr val="accent5">
                <a:hueOff val="1534465"/>
                <a:satOff val="25567"/>
                <a:lumOff val="-12584"/>
                <a:alphaOff val="0"/>
                <a:tint val="69000"/>
                <a:alpha val="100000"/>
                <a:satMod val="109000"/>
                <a:lumMod val="110000"/>
              </a:schemeClr>
            </a:gs>
            <a:gs pos="52000">
              <a:schemeClr val="accent5">
                <a:hueOff val="1534465"/>
                <a:satOff val="25567"/>
                <a:lumOff val="-12584"/>
                <a:alphaOff val="0"/>
                <a:tint val="74000"/>
                <a:satMod val="100000"/>
                <a:lumMod val="104000"/>
              </a:schemeClr>
            </a:gs>
            <a:gs pos="100000">
              <a:schemeClr val="accent5">
                <a:hueOff val="1534465"/>
                <a:satOff val="25567"/>
                <a:lumOff val="-12584"/>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Orthopaedic</a:t>
          </a:r>
          <a:endParaRPr lang="en-US" sz="1100" b="1" kern="1200" dirty="0"/>
        </a:p>
      </dsp:txBody>
      <dsp:txXfrm>
        <a:off x="3052395" y="2104902"/>
        <a:ext cx="963708" cy="649247"/>
      </dsp:txXfrm>
    </dsp:sp>
    <dsp:sp modelId="{11A7A0F8-07B6-49BC-AD2E-A8D86FCC6C8E}">
      <dsp:nvSpPr>
        <dsp:cNvPr id="0" name=""/>
        <dsp:cNvSpPr/>
      </dsp:nvSpPr>
      <dsp:spPr>
        <a:xfrm>
          <a:off x="3209570" y="638025"/>
          <a:ext cx="1393921" cy="815118"/>
        </a:xfrm>
        <a:prstGeom prst="ellipse">
          <a:avLst/>
        </a:prstGeom>
        <a:gradFill rotWithShape="0">
          <a:gsLst>
            <a:gs pos="0">
              <a:schemeClr val="accent5">
                <a:hueOff val="1841358"/>
                <a:satOff val="30680"/>
                <a:lumOff val="-15101"/>
                <a:alphaOff val="0"/>
                <a:tint val="69000"/>
                <a:alpha val="100000"/>
                <a:satMod val="109000"/>
                <a:lumMod val="110000"/>
              </a:schemeClr>
            </a:gs>
            <a:gs pos="52000">
              <a:schemeClr val="accent5">
                <a:hueOff val="1841358"/>
                <a:satOff val="30680"/>
                <a:lumOff val="-15101"/>
                <a:alphaOff val="0"/>
                <a:tint val="74000"/>
                <a:satMod val="100000"/>
                <a:lumMod val="104000"/>
              </a:schemeClr>
            </a:gs>
            <a:gs pos="100000">
              <a:schemeClr val="accent5">
                <a:hueOff val="1841358"/>
                <a:satOff val="30680"/>
                <a:lumOff val="-15101"/>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Paediatric</a:t>
          </a:r>
          <a:endParaRPr lang="en-US" sz="1100" b="1" kern="1200" dirty="0"/>
        </a:p>
      </dsp:txBody>
      <dsp:txXfrm>
        <a:off x="3413705" y="757396"/>
        <a:ext cx="985651" cy="57637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E8499C6-BB8C-4BB1-8AF9-66A7AA0A4709}" type="datetimeFigureOut">
              <a:rPr lang="en-GB" smtClean="0"/>
              <a:t>08/10/2020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B7F29A6-5BE5-4175-A788-6D6307D68DF0}" type="slidenum">
              <a:rPr lang="en-GB" smtClean="0"/>
              <a:t>‹#›</a:t>
            </a:fld>
            <a:endParaRPr lang="en-GB"/>
          </a:p>
        </p:txBody>
      </p:sp>
    </p:spTree>
    <p:extLst>
      <p:ext uri="{BB962C8B-B14F-4D97-AF65-F5344CB8AC3E}">
        <p14:creationId xmlns:p14="http://schemas.microsoft.com/office/powerpoint/2010/main" val="4097145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34ECC71-C36A-4C8A-8F55-04160B2A4510}" type="datetimeFigureOut">
              <a:rPr lang="en-GB" smtClean="0"/>
              <a:t>08/10/2020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C95F3B1-61EC-4E7C-B96A-AEBC6EED1829}" type="slidenum">
              <a:rPr lang="en-GB" smtClean="0"/>
              <a:t>‹#›</a:t>
            </a:fld>
            <a:endParaRPr lang="en-GB"/>
          </a:p>
        </p:txBody>
      </p:sp>
    </p:spTree>
    <p:extLst>
      <p:ext uri="{BB962C8B-B14F-4D97-AF65-F5344CB8AC3E}">
        <p14:creationId xmlns:p14="http://schemas.microsoft.com/office/powerpoint/2010/main" val="137350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15</a:t>
            </a:fld>
            <a:endParaRPr lang="en-US"/>
          </a:p>
        </p:txBody>
      </p:sp>
    </p:spTree>
    <p:extLst>
      <p:ext uri="{BB962C8B-B14F-4D97-AF65-F5344CB8AC3E}">
        <p14:creationId xmlns:p14="http://schemas.microsoft.com/office/powerpoint/2010/main" val="361120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solidFill>
                  <a:srgbClr val="000000"/>
                </a:solidFill>
                <a:latin typeface="Verdana" panose="020B0604030504040204" pitchFamily="34" charset="0"/>
              </a:rPr>
              <a:t>4(c) Answers will be credited according to the learner’s demonstration of</a:t>
            </a:r>
          </a:p>
          <a:p>
            <a:pPr algn="l"/>
            <a:r>
              <a:rPr lang="en-GB" dirty="0">
                <a:solidFill>
                  <a:srgbClr val="000000"/>
                </a:solidFill>
                <a:latin typeface="Verdana" panose="020B0604030504040204" pitchFamily="34" charset="0"/>
              </a:rPr>
              <a:t>knowledge and understanding of the material using the indicative</a:t>
            </a:r>
          </a:p>
          <a:p>
            <a:pPr algn="l"/>
            <a:r>
              <a:rPr lang="en-GB" dirty="0">
                <a:solidFill>
                  <a:srgbClr val="000000"/>
                </a:solidFill>
                <a:latin typeface="Verdana" panose="020B0604030504040204" pitchFamily="34" charset="0"/>
              </a:rPr>
              <a:t>content and levels descriptors below. The indicative content that</a:t>
            </a:r>
          </a:p>
          <a:p>
            <a:pPr algn="l"/>
            <a:r>
              <a:rPr lang="en-GB" dirty="0">
                <a:solidFill>
                  <a:srgbClr val="000000"/>
                </a:solidFill>
                <a:latin typeface="Verdana" panose="020B0604030504040204" pitchFamily="34" charset="0"/>
              </a:rPr>
              <a:t>follows is not prescriptive. Responses may </a:t>
            </a:r>
            <a:r>
              <a:rPr lang="en-GB" dirty="0">
                <a:solidFill>
                  <a:srgbClr val="222222"/>
                </a:solidFill>
                <a:latin typeface="Verdana" panose="020B0604030504040204" pitchFamily="34" charset="0"/>
              </a:rPr>
              <a:t>cover some/all of the</a:t>
            </a:r>
          </a:p>
          <a:p>
            <a:pPr algn="l"/>
            <a:r>
              <a:rPr lang="en-GB" dirty="0">
                <a:solidFill>
                  <a:srgbClr val="222222"/>
                </a:solidFill>
                <a:latin typeface="Verdana" panose="020B0604030504040204" pitchFamily="34" charset="0"/>
              </a:rPr>
              <a:t>indicative content but should be rewarded for other relevant</a:t>
            </a:r>
          </a:p>
          <a:p>
            <a:pPr algn="l"/>
            <a:r>
              <a:rPr lang="en-GB" dirty="0">
                <a:solidFill>
                  <a:srgbClr val="222222"/>
                </a:solidFill>
                <a:latin typeface="Verdana" panose="020B0604030504040204" pitchFamily="34" charset="0"/>
              </a:rPr>
              <a:t>answers.</a:t>
            </a:r>
          </a:p>
          <a:p>
            <a:pPr algn="l"/>
            <a:r>
              <a:rPr lang="en-GB" dirty="0">
                <a:solidFill>
                  <a:srgbClr val="000000"/>
                </a:solidFill>
                <a:latin typeface="Verdana" panose="020B0604030504040204" pitchFamily="34" charset="0"/>
              </a:rPr>
              <a:t>Answers might refer to:</a:t>
            </a:r>
          </a:p>
          <a:p>
            <a:pPr algn="l"/>
            <a:r>
              <a:rPr lang="en-GB" dirty="0">
                <a:solidFill>
                  <a:srgbClr val="000000"/>
                </a:solidFill>
                <a:latin typeface="Symbol" panose="05050102010706020507" pitchFamily="18" charset="2"/>
              </a:rPr>
              <a:t> </a:t>
            </a:r>
            <a:r>
              <a:rPr lang="en-GB" dirty="0">
                <a:solidFill>
                  <a:srgbClr val="000000"/>
                </a:solidFill>
                <a:latin typeface="Verdana" panose="020B0604030504040204" pitchFamily="34" charset="0"/>
              </a:rPr>
              <a:t>meets widest range of needs</a:t>
            </a:r>
          </a:p>
          <a:p>
            <a:pPr algn="l"/>
            <a:r>
              <a:rPr lang="en-GB" dirty="0">
                <a:solidFill>
                  <a:srgbClr val="000000"/>
                </a:solidFill>
                <a:latin typeface="Symbol" panose="05050102010706020507" pitchFamily="18" charset="2"/>
              </a:rPr>
              <a:t> </a:t>
            </a:r>
            <a:r>
              <a:rPr lang="en-GB" dirty="0">
                <a:solidFill>
                  <a:srgbClr val="000000"/>
                </a:solidFill>
                <a:latin typeface="Verdana" panose="020B0604030504040204" pitchFamily="34" charset="0"/>
              </a:rPr>
              <a:t>is appropriate, e.g. hospitals are where operations are carried</a:t>
            </a:r>
          </a:p>
          <a:p>
            <a:pPr algn="l"/>
            <a:r>
              <a:rPr lang="en-GB" dirty="0">
                <a:solidFill>
                  <a:srgbClr val="000000"/>
                </a:solidFill>
                <a:latin typeface="Verdana" panose="020B0604030504040204" pitchFamily="34" charset="0"/>
              </a:rPr>
              <a:t>out, GP surgeries are where initial diagnosis/treatment is</a:t>
            </a:r>
          </a:p>
          <a:p>
            <a:pPr algn="l"/>
            <a:r>
              <a:rPr lang="en-GB" dirty="0">
                <a:solidFill>
                  <a:srgbClr val="000000"/>
                </a:solidFill>
                <a:latin typeface="Verdana" panose="020B0604030504040204" pitchFamily="34" charset="0"/>
              </a:rPr>
              <a:t>provided</a:t>
            </a:r>
          </a:p>
          <a:p>
            <a:pPr algn="l"/>
            <a:r>
              <a:rPr lang="en-GB" dirty="0">
                <a:solidFill>
                  <a:srgbClr val="000000"/>
                </a:solidFill>
                <a:latin typeface="Symbol" panose="05050102010706020507" pitchFamily="18" charset="2"/>
              </a:rPr>
              <a:t> </a:t>
            </a:r>
            <a:r>
              <a:rPr lang="en-GB" dirty="0">
                <a:solidFill>
                  <a:srgbClr val="000000"/>
                </a:solidFill>
                <a:latin typeface="Verdana" panose="020B0604030504040204" pitchFamily="34" charset="0"/>
              </a:rPr>
              <a:t>is cost efficient</a:t>
            </a:r>
          </a:p>
          <a:p>
            <a:pPr algn="l"/>
            <a:r>
              <a:rPr lang="en-GB" dirty="0">
                <a:solidFill>
                  <a:srgbClr val="000000"/>
                </a:solidFill>
                <a:latin typeface="Symbol" panose="05050102010706020507" pitchFamily="18" charset="2"/>
              </a:rPr>
              <a:t> </a:t>
            </a:r>
            <a:r>
              <a:rPr lang="en-GB" dirty="0">
                <a:solidFill>
                  <a:srgbClr val="000000"/>
                </a:solidFill>
                <a:latin typeface="Verdana" panose="020B0604030504040204" pitchFamily="34" charset="0"/>
              </a:rPr>
              <a:t>provides widest range of expertise</a:t>
            </a:r>
          </a:p>
          <a:p>
            <a:pPr algn="l"/>
            <a:r>
              <a:rPr lang="en-GB" dirty="0">
                <a:solidFill>
                  <a:srgbClr val="000000"/>
                </a:solidFill>
                <a:latin typeface="Symbol" panose="05050102010706020507" pitchFamily="18" charset="2"/>
              </a:rPr>
              <a:t> </a:t>
            </a:r>
            <a:r>
              <a:rPr lang="en-GB" dirty="0">
                <a:solidFill>
                  <a:srgbClr val="000000"/>
                </a:solidFill>
                <a:latin typeface="Verdana" panose="020B0604030504040204" pitchFamily="34" charset="0"/>
              </a:rPr>
              <a:t>sectors often work in partnership in order to provide necessary</a:t>
            </a:r>
          </a:p>
          <a:p>
            <a:pPr algn="l"/>
            <a:r>
              <a:rPr lang="en-GB" dirty="0">
                <a:solidFill>
                  <a:srgbClr val="000000"/>
                </a:solidFill>
                <a:latin typeface="Verdana" panose="020B0604030504040204" pitchFamily="34" charset="0"/>
              </a:rPr>
              <a:t>services</a:t>
            </a:r>
          </a:p>
          <a:p>
            <a:pPr algn="l"/>
            <a:r>
              <a:rPr lang="en-GB" dirty="0">
                <a:solidFill>
                  <a:srgbClr val="000000"/>
                </a:solidFill>
                <a:latin typeface="Symbol" panose="05050102010706020507" pitchFamily="18" charset="2"/>
              </a:rPr>
              <a:t> </a:t>
            </a:r>
            <a:r>
              <a:rPr lang="en-GB" dirty="0">
                <a:solidFill>
                  <a:srgbClr val="000000"/>
                </a:solidFill>
                <a:latin typeface="Verdana" panose="020B0604030504040204" pitchFamily="34" charset="0"/>
              </a:rPr>
              <a:t>best way of involving services users in planning and managing</a:t>
            </a:r>
          </a:p>
          <a:p>
            <a:pPr algn="l"/>
            <a:r>
              <a:rPr lang="en-GB" dirty="0">
                <a:solidFill>
                  <a:srgbClr val="000000"/>
                </a:solidFill>
                <a:latin typeface="Verdana" panose="020B0604030504040204" pitchFamily="34" charset="0"/>
              </a:rPr>
              <a:t>their care.</a:t>
            </a:r>
          </a:p>
          <a:p>
            <a:pPr algn="l"/>
            <a:r>
              <a:rPr lang="en-GB" dirty="0">
                <a:solidFill>
                  <a:srgbClr val="000000"/>
                </a:solidFill>
                <a:latin typeface="Verdana" panose="020B0604030504040204" pitchFamily="34" charset="0"/>
              </a:rPr>
              <a:t>Accept any other valid response. </a:t>
            </a:r>
            <a:r>
              <a:rPr lang="en-GB" b="1" dirty="0">
                <a:solidFill>
                  <a:srgbClr val="000000"/>
                </a:solidFill>
                <a:latin typeface="Verdana,Bold"/>
              </a:rPr>
              <a:t>(6)</a:t>
            </a:r>
          </a:p>
          <a:p>
            <a:pPr algn="l"/>
            <a:r>
              <a:rPr lang="en-GB" b="1" dirty="0">
                <a:solidFill>
                  <a:srgbClr val="000000"/>
                </a:solidFill>
                <a:latin typeface="Verdana,Bold"/>
              </a:rPr>
              <a:t>Level Mark Descriptor</a:t>
            </a:r>
          </a:p>
          <a:p>
            <a:pPr algn="l"/>
            <a:r>
              <a:rPr lang="en-GB" dirty="0">
                <a:solidFill>
                  <a:srgbClr val="000000"/>
                </a:solidFill>
                <a:latin typeface="Verdana" panose="020B0604030504040204" pitchFamily="34" charset="0"/>
              </a:rPr>
              <a:t>0 No rewardable material.</a:t>
            </a:r>
          </a:p>
          <a:p>
            <a:pPr algn="l"/>
            <a:r>
              <a:rPr lang="en-GB" dirty="0">
                <a:solidFill>
                  <a:srgbClr val="000000"/>
                </a:solidFill>
                <a:latin typeface="Verdana" panose="020B0604030504040204" pitchFamily="34" charset="0"/>
              </a:rPr>
              <a:t>1 1–3 </a:t>
            </a:r>
            <a:r>
              <a:rPr lang="en-GB" dirty="0">
                <a:solidFill>
                  <a:srgbClr val="000000"/>
                </a:solidFill>
                <a:latin typeface="Symbol" panose="05050102010706020507" pitchFamily="18" charset="2"/>
              </a:rPr>
              <a:t> </a:t>
            </a:r>
            <a:r>
              <a:rPr lang="en-GB" dirty="0">
                <a:solidFill>
                  <a:srgbClr val="000000"/>
                </a:solidFill>
                <a:latin typeface="Verdana" panose="020B0604030504040204" pitchFamily="34" charset="0"/>
              </a:rPr>
              <a:t>Demonstrates isolated elements of knowledge and</a:t>
            </a:r>
          </a:p>
          <a:p>
            <a:pPr algn="l"/>
            <a:r>
              <a:rPr lang="en-GB" dirty="0">
                <a:solidFill>
                  <a:srgbClr val="000000"/>
                </a:solidFill>
                <a:latin typeface="Verdana" panose="020B0604030504040204" pitchFamily="34" charset="0"/>
              </a:rPr>
              <a:t>understanding.</a:t>
            </a:r>
          </a:p>
          <a:p>
            <a:pPr algn="l"/>
            <a:r>
              <a:rPr lang="en-GB" dirty="0">
                <a:solidFill>
                  <a:srgbClr val="000000"/>
                </a:solidFill>
                <a:latin typeface="Symbol" panose="05050102010706020507" pitchFamily="18" charset="2"/>
              </a:rPr>
              <a:t> </a:t>
            </a:r>
            <a:r>
              <a:rPr lang="en-GB" dirty="0">
                <a:solidFill>
                  <a:srgbClr val="000000"/>
                </a:solidFill>
                <a:latin typeface="Verdana" panose="020B0604030504040204" pitchFamily="34" charset="0"/>
              </a:rPr>
              <a:t>Generic statements may be presented rather than linkages being</a:t>
            </a:r>
          </a:p>
          <a:p>
            <a:pPr algn="l"/>
            <a:r>
              <a:rPr lang="en-GB" dirty="0">
                <a:solidFill>
                  <a:srgbClr val="000000"/>
                </a:solidFill>
                <a:latin typeface="Verdana" panose="020B0604030504040204" pitchFamily="34" charset="0"/>
              </a:rPr>
              <a:t>made.</a:t>
            </a:r>
          </a:p>
          <a:p>
            <a:pPr algn="l"/>
            <a:r>
              <a:rPr lang="en-GB" dirty="0">
                <a:solidFill>
                  <a:srgbClr val="000000"/>
                </a:solidFill>
                <a:latin typeface="Symbol" panose="05050102010706020507" pitchFamily="18" charset="2"/>
              </a:rPr>
              <a:t> </a:t>
            </a:r>
            <a:r>
              <a:rPr lang="en-GB" dirty="0">
                <a:solidFill>
                  <a:srgbClr val="000000"/>
                </a:solidFill>
                <a:latin typeface="Verdana" panose="020B0604030504040204" pitchFamily="34" charset="0"/>
              </a:rPr>
              <a:t>Lines of reasoning are unsupported.</a:t>
            </a:r>
          </a:p>
          <a:p>
            <a:pPr algn="l"/>
            <a:r>
              <a:rPr lang="en-GB" dirty="0">
                <a:solidFill>
                  <a:srgbClr val="000000"/>
                </a:solidFill>
                <a:latin typeface="Verdana" panose="020B0604030504040204" pitchFamily="34" charset="0"/>
              </a:rPr>
              <a:t>2 4–6 </a:t>
            </a:r>
            <a:r>
              <a:rPr lang="en-GB" dirty="0">
                <a:solidFill>
                  <a:srgbClr val="000000"/>
                </a:solidFill>
                <a:latin typeface="Symbol" panose="05050102010706020507" pitchFamily="18" charset="2"/>
              </a:rPr>
              <a:t> </a:t>
            </a:r>
            <a:r>
              <a:rPr lang="en-GB" dirty="0">
                <a:solidFill>
                  <a:srgbClr val="000000"/>
                </a:solidFill>
                <a:latin typeface="Verdana" panose="020B0604030504040204" pitchFamily="34" charset="0"/>
              </a:rPr>
              <a:t>Demonstrates mostly accurate knowledge and understanding</a:t>
            </a:r>
          </a:p>
          <a:p>
            <a:pPr algn="l"/>
            <a:r>
              <a:rPr lang="en-GB" dirty="0">
                <a:solidFill>
                  <a:srgbClr val="000000"/>
                </a:solidFill>
                <a:latin typeface="Symbol" panose="05050102010706020507" pitchFamily="18" charset="2"/>
              </a:rPr>
              <a:t> </a:t>
            </a:r>
            <a:r>
              <a:rPr lang="en-GB" dirty="0">
                <a:solidFill>
                  <a:srgbClr val="000000"/>
                </a:solidFill>
                <a:latin typeface="Verdana" panose="020B0604030504040204" pitchFamily="34" charset="0"/>
              </a:rPr>
              <a:t>Answer evidences occasional linkages between the elements in</a:t>
            </a:r>
          </a:p>
          <a:p>
            <a:pPr algn="l"/>
            <a:r>
              <a:rPr lang="en-GB" dirty="0">
                <a:solidFill>
                  <a:srgbClr val="000000"/>
                </a:solidFill>
                <a:latin typeface="Verdana" panose="020B0604030504040204" pitchFamily="34" charset="0"/>
              </a:rPr>
              <a:t>the context of the question.</a:t>
            </a:r>
          </a:p>
          <a:p>
            <a:pPr algn="l"/>
            <a:r>
              <a:rPr lang="en-GB" dirty="0">
                <a:solidFill>
                  <a:srgbClr val="000000"/>
                </a:solidFill>
                <a:latin typeface="Symbol" panose="05050102010706020507" pitchFamily="18" charset="2"/>
              </a:rPr>
              <a:t> </a:t>
            </a:r>
            <a:r>
              <a:rPr lang="en-GB" dirty="0">
                <a:solidFill>
                  <a:srgbClr val="000000"/>
                </a:solidFill>
                <a:latin typeface="Verdana" panose="020B0604030504040204" pitchFamily="34" charset="0"/>
              </a:rPr>
              <a:t>Lines of reasoning occasionally supported through the application</a:t>
            </a:r>
          </a:p>
          <a:p>
            <a:pPr algn="l"/>
            <a:r>
              <a:rPr lang="en-GB" dirty="0">
                <a:solidFill>
                  <a:srgbClr val="000000"/>
                </a:solidFill>
                <a:latin typeface="Verdana" panose="020B0604030504040204" pitchFamily="34" charset="0"/>
              </a:rPr>
              <a:t>of recent evidence.</a:t>
            </a:r>
          </a:p>
          <a:p>
            <a:pPr algn="l"/>
            <a:r>
              <a:rPr lang="en-GB" dirty="0">
                <a:solidFill>
                  <a:srgbClr val="000000"/>
                </a:solidFill>
                <a:latin typeface="Verdana" panose="020B0604030504040204" pitchFamily="34" charset="0"/>
              </a:rPr>
              <a:t>3 5–6 </a:t>
            </a:r>
            <a:r>
              <a:rPr lang="en-GB" dirty="0">
                <a:solidFill>
                  <a:srgbClr val="000000"/>
                </a:solidFill>
                <a:latin typeface="Symbol" panose="05050102010706020507" pitchFamily="18" charset="2"/>
              </a:rPr>
              <a:t> </a:t>
            </a:r>
            <a:r>
              <a:rPr lang="en-GB" dirty="0">
                <a:solidFill>
                  <a:srgbClr val="000000"/>
                </a:solidFill>
                <a:latin typeface="Verdana" panose="020B0604030504040204" pitchFamily="34" charset="0"/>
              </a:rPr>
              <a:t>Demonstrates accurate and thorough knowledge and</a:t>
            </a:r>
          </a:p>
          <a:p>
            <a:pPr algn="l"/>
            <a:r>
              <a:rPr lang="en-GB" dirty="0">
                <a:solidFill>
                  <a:srgbClr val="000000"/>
                </a:solidFill>
                <a:latin typeface="Verdana" panose="020B0604030504040204" pitchFamily="34" charset="0"/>
              </a:rPr>
              <a:t>understanding</a:t>
            </a:r>
          </a:p>
          <a:p>
            <a:pPr algn="l"/>
            <a:r>
              <a:rPr lang="en-GB" dirty="0">
                <a:solidFill>
                  <a:srgbClr val="000000"/>
                </a:solidFill>
                <a:latin typeface="Symbol" panose="05050102010706020507" pitchFamily="18" charset="2"/>
              </a:rPr>
              <a:t> </a:t>
            </a:r>
            <a:r>
              <a:rPr lang="en-GB" dirty="0">
                <a:solidFill>
                  <a:srgbClr val="000000"/>
                </a:solidFill>
                <a:latin typeface="Verdana" panose="020B0604030504040204" pitchFamily="34" charset="0"/>
              </a:rPr>
              <a:t>Answer evidences comprehensive linkages between the elements</a:t>
            </a:r>
          </a:p>
          <a:p>
            <a:pPr algn="l"/>
            <a:r>
              <a:rPr lang="en-GB" dirty="0">
                <a:solidFill>
                  <a:srgbClr val="000000"/>
                </a:solidFill>
                <a:latin typeface="Verdana" panose="020B0604030504040204" pitchFamily="34" charset="0"/>
              </a:rPr>
              <a:t>in the context of the question.</a:t>
            </a:r>
          </a:p>
          <a:p>
            <a:pPr algn="l"/>
            <a:r>
              <a:rPr lang="en-GB" dirty="0">
                <a:solidFill>
                  <a:srgbClr val="000000"/>
                </a:solidFill>
                <a:latin typeface="Symbol" panose="05050102010706020507" pitchFamily="18" charset="2"/>
              </a:rPr>
              <a:t> </a:t>
            </a:r>
            <a:r>
              <a:rPr lang="en-GB" dirty="0">
                <a:solidFill>
                  <a:srgbClr val="000000"/>
                </a:solidFill>
                <a:latin typeface="Verdana" panose="020B0604030504040204" pitchFamily="34" charset="0"/>
              </a:rPr>
              <a:t>Lines of reasoning supported</a:t>
            </a:r>
            <a:endParaRPr lang="en-GB" dirty="0"/>
          </a:p>
        </p:txBody>
      </p:sp>
      <p:sp>
        <p:nvSpPr>
          <p:cNvPr id="4" name="Slide Number Placeholder 3"/>
          <p:cNvSpPr>
            <a:spLocks noGrp="1"/>
          </p:cNvSpPr>
          <p:nvPr>
            <p:ph type="sldNum" sz="quarter" idx="10"/>
          </p:nvPr>
        </p:nvSpPr>
        <p:spPr/>
        <p:txBody>
          <a:bodyPr/>
          <a:lstStyle/>
          <a:p>
            <a:pPr defTabSz="456514">
              <a:defRPr/>
            </a:pPr>
            <a:fld id="{BCB56944-D1F8-4CF5-9957-CDBD221DB866}" type="slidenum">
              <a:rPr lang="en-US">
                <a:solidFill>
                  <a:prstClr val="black"/>
                </a:solidFill>
                <a:latin typeface="Calibri"/>
              </a:rPr>
              <a:pPr defTabSz="456514">
                <a:defRPr/>
              </a:pPr>
              <a:t>21</a:t>
            </a:fld>
            <a:endParaRPr lang="en-US">
              <a:solidFill>
                <a:prstClr val="black"/>
              </a:solidFill>
              <a:latin typeface="Calibri"/>
            </a:endParaRPr>
          </a:p>
        </p:txBody>
      </p:sp>
    </p:spTree>
    <p:extLst>
      <p:ext uri="{BB962C8B-B14F-4D97-AF65-F5344CB8AC3E}">
        <p14:creationId xmlns:p14="http://schemas.microsoft.com/office/powerpoint/2010/main" val="140406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1688" y="279908"/>
            <a:ext cx="1089152" cy="509016"/>
          </a:xfrm>
          <a:prstGeom prst="rect">
            <a:avLst/>
          </a:prstGeom>
        </p:spPr>
      </p:pic>
      <p:sp>
        <p:nvSpPr>
          <p:cNvPr id="6" name="Title 1"/>
          <p:cNvSpPr>
            <a:spLocks noGrp="1"/>
          </p:cNvSpPr>
          <p:nvPr>
            <p:ph type="title"/>
          </p:nvPr>
        </p:nvSpPr>
        <p:spPr>
          <a:xfrm>
            <a:off x="609603" y="1692260"/>
            <a:ext cx="4714317"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1361922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4">
    <p:spTree>
      <p:nvGrpSpPr>
        <p:cNvPr id="1" name=""/>
        <p:cNvGrpSpPr/>
        <p:nvPr/>
      </p:nvGrpSpPr>
      <p:grpSpPr>
        <a:xfrm>
          <a:off x="0" y="0"/>
          <a:ext cx="0" cy="0"/>
          <a:chOff x="0" y="0"/>
          <a:chExt cx="0" cy="0"/>
        </a:xfrm>
      </p:grpSpPr>
      <p:pic>
        <p:nvPicPr>
          <p:cNvPr id="11" name="Picture 10" descr="imag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0"/>
            <a:ext cx="12192000" cy="6849070"/>
          </a:xfrm>
          <a:prstGeom prst="rect">
            <a:avLst/>
          </a:prstGeom>
        </p:spPr>
      </p:pic>
      <p:sp>
        <p:nvSpPr>
          <p:cNvPr id="7" name="Title 1"/>
          <p:cNvSpPr>
            <a:spLocks noGrp="1"/>
          </p:cNvSpPr>
          <p:nvPr>
            <p:ph type="title"/>
          </p:nvPr>
        </p:nvSpPr>
        <p:spPr>
          <a:xfrm>
            <a:off x="6973819" y="1692260"/>
            <a:ext cx="4714317"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7177016" y="4993861"/>
            <a:ext cx="4511120" cy="991523"/>
          </a:xfrm>
        </p:spPr>
        <p:txBody>
          <a:bodyPr anchor="b">
            <a:normAutofit/>
          </a:bodyPr>
          <a:lstStyle>
            <a:lvl1pPr marL="0" indent="0">
              <a:buFontTx/>
              <a:buNone/>
              <a:defRPr sz="2800">
                <a:solidFill>
                  <a:schemeClr val="accent1"/>
                </a:solidFill>
              </a:defRPr>
            </a:lvl1pPr>
          </a:lstStyle>
          <a:p>
            <a:pPr lvl="0"/>
            <a:r>
              <a:rPr lang="en-US" dirty="0"/>
              <a:t>Sub heading</a:t>
            </a:r>
          </a:p>
        </p:txBody>
      </p:sp>
      <p:pic>
        <p:nvPicPr>
          <p:cNvPr id="12" name="Picture 11"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1688" y="281202"/>
            <a:ext cx="1089152" cy="509016"/>
          </a:xfrm>
          <a:prstGeom prst="rect">
            <a:avLst/>
          </a:prstGeom>
        </p:spPr>
      </p:pic>
      <p:sp>
        <p:nvSpPr>
          <p:cNvPr id="10" name="Content Placeholder 19"/>
          <p:cNvSpPr>
            <a:spLocks noGrp="1"/>
          </p:cNvSpPr>
          <p:nvPr>
            <p:ph sz="quarter" idx="12" hasCustomPrompt="1"/>
          </p:nvPr>
        </p:nvSpPr>
        <p:spPr>
          <a:xfrm>
            <a:off x="7177017" y="5985384"/>
            <a:ext cx="4511120" cy="361031"/>
          </a:xfrm>
        </p:spPr>
        <p:txBody>
          <a:bodyPr anchor="b">
            <a:noAutofit/>
          </a:bodyPr>
          <a:lstStyle>
            <a:lvl1pPr marL="0" indent="0">
              <a:buFontTx/>
              <a:buNone/>
              <a:defRPr sz="1600">
                <a:solidFill>
                  <a:srgbClr val="00ADC6"/>
                </a:solidFill>
              </a:defRPr>
            </a:lvl1pPr>
          </a:lstStyle>
          <a:p>
            <a:pPr lvl="0"/>
            <a:r>
              <a:rPr lang="en-US" dirty="0"/>
              <a:t>Insert date</a:t>
            </a:r>
          </a:p>
        </p:txBody>
      </p:sp>
    </p:spTree>
    <p:extLst>
      <p:ext uri="{BB962C8B-B14F-4D97-AF65-F5344CB8AC3E}">
        <p14:creationId xmlns:p14="http://schemas.microsoft.com/office/powerpoint/2010/main" val="341733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UfoSv_MCRBo" TargetMode="External"/><Relationship Id="rId2" Type="http://schemas.openxmlformats.org/officeDocument/2006/relationships/hyperlink" Target="http://www.fairfieldresidential.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pfOcLME0W2U" TargetMode="External"/><Relationship Id="rId2" Type="http://schemas.openxmlformats.org/officeDocument/2006/relationships/hyperlink" Target="http://www.nhshealthatwork.co.uk/ourservices.as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M-BKgRULJA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QyhIBdLpQM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52057" y="1016922"/>
            <a:ext cx="8610600" cy="1293028"/>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GB" b="1" dirty="0">
                <a:solidFill>
                  <a:schemeClr val="accent1">
                    <a:lumMod val="75000"/>
                  </a:schemeClr>
                </a:solidFill>
                <a:latin typeface="SFNSText"/>
              </a:rPr>
              <a:t>Part 2 - B1 </a:t>
            </a:r>
            <a:br>
              <a:rPr lang="en-GB" b="1" dirty="0">
                <a:solidFill>
                  <a:schemeClr val="accent1">
                    <a:lumMod val="75000"/>
                  </a:schemeClr>
                </a:solidFill>
                <a:latin typeface="SFNSText"/>
              </a:rPr>
            </a:br>
            <a:r>
              <a:rPr lang="en-GB" b="1" dirty="0">
                <a:solidFill>
                  <a:schemeClr val="accent1">
                    <a:lumMod val="60000"/>
                    <a:lumOff val="40000"/>
                  </a:schemeClr>
                </a:solidFill>
                <a:latin typeface="SFNSText"/>
              </a:rPr>
              <a:t>Settings in health and social care</a:t>
            </a:r>
            <a:r>
              <a:rPr lang="en-GB" b="1" i="1" dirty="0">
                <a:solidFill>
                  <a:schemeClr val="accent2">
                    <a:lumMod val="40000"/>
                    <a:lumOff val="60000"/>
                  </a:schemeClr>
                </a:solidFill>
                <a:latin typeface="SFNSText"/>
              </a:rPr>
              <a:t/>
            </a:r>
            <a:br>
              <a:rPr lang="en-GB" b="1" i="1" dirty="0">
                <a:solidFill>
                  <a:schemeClr val="accent2">
                    <a:lumMod val="40000"/>
                    <a:lumOff val="60000"/>
                  </a:schemeClr>
                </a:solidFill>
                <a:latin typeface="SFNSText"/>
              </a:rPr>
            </a:br>
            <a:endParaRPr lang="en-GB" i="1" dirty="0">
              <a:solidFill>
                <a:schemeClr val="accent2">
                  <a:lumMod val="40000"/>
                  <a:lumOff val="60000"/>
                </a:schemeClr>
              </a:solidFill>
            </a:endParaRPr>
          </a:p>
        </p:txBody>
      </p:sp>
      <p:sp>
        <p:nvSpPr>
          <p:cNvPr id="5" name="Content Placeholder 2"/>
          <p:cNvSpPr txBox="1">
            <a:spLocks/>
          </p:cNvSpPr>
          <p:nvPr/>
        </p:nvSpPr>
        <p:spPr>
          <a:xfrm>
            <a:off x="685800" y="2194560"/>
            <a:ext cx="10820400" cy="4024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b="1" dirty="0"/>
          </a:p>
          <a:p>
            <a:r>
              <a:rPr lang="en-GB" b="1" dirty="0"/>
              <a:t>Welcome to Section B of Unit 2</a:t>
            </a:r>
          </a:p>
          <a:p>
            <a:r>
              <a:rPr lang="en-GB" b="1" dirty="0"/>
              <a:t>Resources for B1 – Settings: </a:t>
            </a:r>
            <a:r>
              <a:rPr lang="en-GB" dirty="0"/>
              <a:t> PowerPoint; B1 Settings Workbook; Unit Specification for guidance of content; Course textbook</a:t>
            </a:r>
          </a:p>
          <a:p>
            <a:r>
              <a:rPr lang="en-GB" dirty="0"/>
              <a:t/>
            </a:r>
            <a:br>
              <a:rPr lang="en-GB" dirty="0"/>
            </a:br>
            <a:endParaRPr lang="en-GB" dirty="0"/>
          </a:p>
          <a:p>
            <a:endParaRPr lang="en-GB" dirty="0"/>
          </a:p>
        </p:txBody>
      </p:sp>
    </p:spTree>
    <p:extLst>
      <p:ext uri="{BB962C8B-B14F-4D97-AF65-F5344CB8AC3E}">
        <p14:creationId xmlns:p14="http://schemas.microsoft.com/office/powerpoint/2010/main" val="2557607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Hospice care:</a:t>
            </a:r>
            <a:endParaRPr lang="en-GB" dirty="0"/>
          </a:p>
        </p:txBody>
      </p:sp>
      <p:sp>
        <p:nvSpPr>
          <p:cNvPr id="3" name="Content Placeholder 2"/>
          <p:cNvSpPr>
            <a:spLocks noGrp="1"/>
          </p:cNvSpPr>
          <p:nvPr>
            <p:ph idx="1"/>
          </p:nvPr>
        </p:nvSpPr>
        <p:spPr/>
        <p:txBody>
          <a:bodyPr>
            <a:normAutofit/>
          </a:bodyPr>
          <a:lstStyle/>
          <a:p>
            <a:pPr marL="0" lvl="0" indent="0" defTabSz="457200">
              <a:lnSpc>
                <a:spcPct val="100000"/>
              </a:lnSpc>
              <a:spcBef>
                <a:spcPct val="20000"/>
              </a:spcBef>
              <a:buClr>
                <a:srgbClr val="0072C6"/>
              </a:buClr>
              <a:buNone/>
              <a:defRPr/>
            </a:pPr>
            <a:r>
              <a:rPr lang="en-GB" b="1" dirty="0">
                <a:solidFill>
                  <a:schemeClr val="accent1">
                    <a:lumMod val="75000"/>
                  </a:schemeClr>
                </a:solidFill>
                <a:ea typeface="Verdana" panose="020B0604030504040204" pitchFamily="34" charset="0"/>
                <a:cs typeface="Verdana" panose="020B0604030504040204" pitchFamily="34" charset="0"/>
              </a:rPr>
              <a:t>Palliative Care:</a:t>
            </a:r>
            <a:r>
              <a:rPr lang="en-GB" dirty="0">
                <a:solidFill>
                  <a:schemeClr val="accent1">
                    <a:lumMod val="75000"/>
                  </a:schemeClr>
                </a:solidFill>
                <a:ea typeface="Verdana" panose="020B0604030504040204" pitchFamily="34" charset="0"/>
                <a:cs typeface="Verdana" panose="020B0604030504040204" pitchFamily="34" charset="0"/>
              </a:rPr>
              <a:t> Hospices aim to improve quality of life for people with an incurable, terminal illness.</a:t>
            </a:r>
          </a:p>
          <a:p>
            <a:pPr marL="0" indent="0">
              <a:buNone/>
            </a:pPr>
            <a:r>
              <a:rPr lang="en-GB" sz="3200" b="1" dirty="0">
                <a:solidFill>
                  <a:srgbClr val="00B050"/>
                </a:solidFill>
                <a:ea typeface="Verdana" panose="020B0604030504040204" pitchFamily="34" charset="0"/>
                <a:cs typeface="Verdana" panose="020B0604030504040204" pitchFamily="34" charset="0"/>
              </a:rPr>
              <a:t>Research task!</a:t>
            </a:r>
          </a:p>
          <a:p>
            <a:pPr marL="0" indent="0">
              <a:buNone/>
            </a:pPr>
            <a:r>
              <a:rPr lang="en-GB" dirty="0">
                <a:ea typeface="Verdana" panose="020B0604030504040204" pitchFamily="34" charset="0"/>
                <a:cs typeface="Verdana" panose="020B0604030504040204" pitchFamily="34" charset="0"/>
              </a:rPr>
              <a:t>Your job is to research a local hospice and find out some information, such as:</a:t>
            </a:r>
          </a:p>
          <a:p>
            <a:pPr marL="457200" indent="-457200"/>
            <a:r>
              <a:rPr lang="en-GB" dirty="0">
                <a:ea typeface="Verdana" panose="020B0604030504040204" pitchFamily="34" charset="0"/>
                <a:cs typeface="Verdana" panose="020B0604030504040204" pitchFamily="34" charset="0"/>
              </a:rPr>
              <a:t>The aim of the hospice; Care provided by the hospice to service users;</a:t>
            </a:r>
          </a:p>
          <a:p>
            <a:pPr marL="457200" indent="-457200"/>
            <a:r>
              <a:rPr lang="en-GB" dirty="0">
                <a:ea typeface="Verdana" panose="020B0604030504040204" pitchFamily="34" charset="0"/>
                <a:cs typeface="Verdana" panose="020B0604030504040204" pitchFamily="34" charset="0"/>
              </a:rPr>
              <a:t>Additional support provided by the hospice for the family of the service user</a:t>
            </a:r>
          </a:p>
          <a:p>
            <a:pPr marL="0" indent="0">
              <a:buNone/>
            </a:pPr>
            <a:r>
              <a:rPr lang="en-GB" b="1" dirty="0">
                <a:solidFill>
                  <a:srgbClr val="C00000"/>
                </a:solidFill>
              </a:rPr>
              <a:t>Complete your answers for the research task and work through the ‘Hospice Care’ section of your workbook</a:t>
            </a:r>
          </a:p>
        </p:txBody>
      </p:sp>
    </p:spTree>
    <p:extLst>
      <p:ext uri="{BB962C8B-B14F-4D97-AF65-F5344CB8AC3E}">
        <p14:creationId xmlns:p14="http://schemas.microsoft.com/office/powerpoint/2010/main" val="424335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Exam practice:</a:t>
            </a:r>
            <a:endParaRPr lang="en-GB" dirty="0"/>
          </a:p>
        </p:txBody>
      </p:sp>
      <p:sp>
        <p:nvSpPr>
          <p:cNvPr id="3" name="Content Placeholder 2"/>
          <p:cNvSpPr>
            <a:spLocks noGrp="1"/>
          </p:cNvSpPr>
          <p:nvPr>
            <p:ph idx="1"/>
          </p:nvPr>
        </p:nvSpPr>
        <p:spPr>
          <a:xfrm>
            <a:off x="685800" y="1779814"/>
            <a:ext cx="10820400" cy="4438871"/>
          </a:xfrm>
        </p:spPr>
        <p:txBody>
          <a:bodyPr>
            <a:normAutofit fontScale="47500" lnSpcReduction="20000"/>
          </a:bodyPr>
          <a:lstStyle/>
          <a:p>
            <a:pPr marL="0" indent="0">
              <a:buNone/>
            </a:pPr>
            <a:r>
              <a:rPr lang="en-GB" sz="3300" dirty="0">
                <a:latin typeface="+mj-lt"/>
                <a:ea typeface="Verdana" panose="020B0604030504040204" pitchFamily="34" charset="0"/>
                <a:cs typeface="Verdana" panose="020B0604030504040204" pitchFamily="34" charset="0"/>
              </a:rPr>
              <a:t>Mitch is 56 years old, married and has three children. He was diagnosed with lung cancer 6 months ago.</a:t>
            </a:r>
          </a:p>
          <a:p>
            <a:pPr marL="0" indent="0">
              <a:buNone/>
            </a:pPr>
            <a:r>
              <a:rPr lang="en-GB" sz="3300" dirty="0">
                <a:latin typeface="+mj-lt"/>
                <a:ea typeface="Verdana" panose="020B0604030504040204" pitchFamily="34" charset="0"/>
                <a:cs typeface="Verdana" panose="020B0604030504040204" pitchFamily="34" charset="0"/>
              </a:rPr>
              <a:t>His treatment has now stopped at his request, as he felt it was not improving his quality of life. He decided with his family that a hospice could best support his needs, as he did not want his family to feel that they had to care for him towards the end of his life.</a:t>
            </a:r>
          </a:p>
          <a:p>
            <a:pPr marL="0" indent="0">
              <a:buNone/>
            </a:pPr>
            <a:r>
              <a:rPr lang="en-GB" sz="3300" dirty="0">
                <a:latin typeface="+mj-lt"/>
                <a:ea typeface="Verdana" panose="020B0604030504040204" pitchFamily="34" charset="0"/>
                <a:cs typeface="Verdana" panose="020B0604030504040204" pitchFamily="34" charset="0"/>
              </a:rPr>
              <a:t>His Consultant arranged for the local hospice to make contact and discuss how they could support his needs and make his life as comfortable as possible, whilst monitoring his condition.</a:t>
            </a:r>
          </a:p>
          <a:p>
            <a:pPr marL="0" indent="0">
              <a:buNone/>
            </a:pPr>
            <a:r>
              <a:rPr lang="en-GB" sz="3300" dirty="0">
                <a:latin typeface="+mj-lt"/>
                <a:ea typeface="Verdana" panose="020B0604030504040204" pitchFamily="34" charset="0"/>
                <a:cs typeface="Verdana" panose="020B0604030504040204" pitchFamily="34" charset="0"/>
              </a:rPr>
              <a:t>Mitch felt positive about his decision however has days where he feels lonely and isolated. Overall his move to the hospice has enabled him to maintain his dignity and he is given adequate and specialist care as his condition deteriorates. </a:t>
            </a:r>
          </a:p>
          <a:p>
            <a:pPr marL="0" indent="0">
              <a:buNone/>
            </a:pPr>
            <a:endParaRPr lang="en-GB" sz="3300" dirty="0">
              <a:latin typeface="+mj-lt"/>
              <a:ea typeface="Verdana" panose="020B0604030504040204" pitchFamily="34" charset="0"/>
              <a:cs typeface="Verdana" panose="020B0604030504040204" pitchFamily="34" charset="0"/>
            </a:endParaRPr>
          </a:p>
          <a:p>
            <a:pPr marL="0" indent="0">
              <a:buNone/>
            </a:pPr>
            <a:r>
              <a:rPr lang="en-GB" sz="3300" dirty="0">
                <a:solidFill>
                  <a:srgbClr val="C00000"/>
                </a:solidFill>
                <a:latin typeface="+mj-lt"/>
                <a:ea typeface="Verdana" panose="020B0604030504040204" pitchFamily="34" charset="0"/>
                <a:cs typeface="Verdana" panose="020B0604030504040204" pitchFamily="34" charset="0"/>
              </a:rPr>
              <a:t>1 (a) What other health and social care services would Mitch be able to access? [2 marks]</a:t>
            </a:r>
          </a:p>
          <a:p>
            <a:pPr marL="0" indent="0">
              <a:buNone/>
            </a:pPr>
            <a:r>
              <a:rPr lang="en-GB" sz="3300" dirty="0">
                <a:solidFill>
                  <a:srgbClr val="C00000"/>
                </a:solidFill>
                <a:latin typeface="+mj-lt"/>
                <a:ea typeface="Verdana" panose="020B0604030504040204" pitchFamily="34" charset="0"/>
                <a:cs typeface="Verdana" panose="020B0604030504040204" pitchFamily="34" charset="0"/>
              </a:rPr>
              <a:t>1 (b) Explain the benefits for Mitch moving to the hospice on his holistic health and wellbeing. [4 marks]</a:t>
            </a:r>
          </a:p>
          <a:p>
            <a:pPr marL="0" indent="0">
              <a:buNone/>
            </a:pPr>
            <a:r>
              <a:rPr lang="en-GB" sz="3300" dirty="0">
                <a:solidFill>
                  <a:srgbClr val="C00000"/>
                </a:solidFill>
                <a:latin typeface="+mj-lt"/>
                <a:ea typeface="Verdana" panose="020B0604030504040204" pitchFamily="34" charset="0"/>
                <a:cs typeface="Verdana" panose="020B0604030504040204" pitchFamily="34" charset="0"/>
              </a:rPr>
              <a:t>1 (c) Discuss the care and support that could be offered to Mitch at the hospice and how staff could work  with him to promote equality and prevent discrimination whilst meeting his individual needs? [6 marks]</a:t>
            </a:r>
          </a:p>
          <a:p>
            <a:pPr marL="0" indent="0">
              <a:buNone/>
            </a:pPr>
            <a:r>
              <a:rPr lang="en-GB" sz="3300" dirty="0">
                <a:solidFill>
                  <a:srgbClr val="C00000"/>
                </a:solidFill>
                <a:latin typeface="+mj-lt"/>
                <a:ea typeface="Verdana" panose="020B0604030504040204" pitchFamily="34" charset="0"/>
                <a:cs typeface="Verdana" panose="020B0604030504040204" pitchFamily="34" charset="0"/>
              </a:rPr>
              <a:t> </a:t>
            </a:r>
          </a:p>
          <a:p>
            <a:pPr marL="0" indent="0">
              <a:buNone/>
            </a:pPr>
            <a:endParaRPr lang="en-GB" sz="24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p>
        </p:txBody>
      </p:sp>
    </p:spTree>
    <p:extLst>
      <p:ext uri="{BB962C8B-B14F-4D97-AF65-F5344CB8AC3E}">
        <p14:creationId xmlns:p14="http://schemas.microsoft.com/office/powerpoint/2010/main" val="1034571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7DF8-37DC-4053-948C-B7170CF5F849}"/>
              </a:ext>
            </a:extLst>
          </p:cNvPr>
          <p:cNvSpPr>
            <a:spLocks noGrp="1"/>
          </p:cNvSpPr>
          <p:nvPr>
            <p:ph type="title"/>
          </p:nvPr>
        </p:nvSpPr>
        <p:spPr>
          <a:xfrm>
            <a:off x="1611086" y="764373"/>
            <a:ext cx="9895114" cy="1293028"/>
          </a:xfrm>
        </p:spPr>
        <p:txBody>
          <a:bodyPr>
            <a:normAutofit/>
          </a:bodyPr>
          <a:lstStyle/>
          <a:p>
            <a:r>
              <a:rPr lang="en-GB" sz="3600" b="1" dirty="0"/>
              <a:t>Your Answer to exam question:</a:t>
            </a:r>
            <a:endParaRPr lang="en-GB" sz="3600" dirty="0"/>
          </a:p>
        </p:txBody>
      </p:sp>
      <p:sp>
        <p:nvSpPr>
          <p:cNvPr id="3" name="Content Placeholder 2">
            <a:extLst>
              <a:ext uri="{FF2B5EF4-FFF2-40B4-BE49-F238E27FC236}">
                <a16:creationId xmlns:a16="http://schemas.microsoft.com/office/drawing/2014/main" id="{7C9A94CA-7EFD-4C43-963D-0F193FE6AAF0}"/>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246927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residential care:</a:t>
            </a:r>
            <a:endParaRPr lang="en-GB" dirty="0"/>
          </a:p>
        </p:txBody>
      </p:sp>
      <p:sp>
        <p:nvSpPr>
          <p:cNvPr id="3" name="Content Placeholder 2"/>
          <p:cNvSpPr>
            <a:spLocks noGrp="1"/>
          </p:cNvSpPr>
          <p:nvPr>
            <p:ph idx="1"/>
          </p:nvPr>
        </p:nvSpPr>
        <p:spPr>
          <a:xfrm>
            <a:off x="685800" y="1877786"/>
            <a:ext cx="10820400" cy="4340899"/>
          </a:xfrm>
        </p:spPr>
        <p:txBody>
          <a:bodyPr/>
          <a:lstStyle/>
          <a:p>
            <a:pPr marL="0" indent="0">
              <a:lnSpc>
                <a:spcPct val="100000"/>
              </a:lnSpc>
              <a:buNone/>
            </a:pPr>
            <a:r>
              <a:rPr lang="en-GB" dirty="0">
                <a:latin typeface="+mj-lt"/>
                <a:ea typeface="Verdana" panose="020B0604030504040204" pitchFamily="34" charset="0"/>
                <a:cs typeface="Verdana" panose="020B0604030504040204" pitchFamily="34" charset="0"/>
              </a:rPr>
              <a:t>Residential care refers to the long-term care of adults and children needing 24-hour care, which cannot be provided adequately or appropriately in their own home. </a:t>
            </a:r>
          </a:p>
          <a:p>
            <a:pPr marL="0" indent="0">
              <a:buNone/>
            </a:pPr>
            <a:endParaRPr lang="en-GB" dirty="0">
              <a:solidFill>
                <a:schemeClr val="accent1">
                  <a:lumMod val="75000"/>
                </a:schemeClr>
              </a:solidFill>
              <a:latin typeface="+mj-lt"/>
            </a:endParaRPr>
          </a:p>
        </p:txBody>
      </p:sp>
      <p:sp>
        <p:nvSpPr>
          <p:cNvPr id="4" name="Rounded Rectangle 3"/>
          <p:cNvSpPr/>
          <p:nvPr/>
        </p:nvSpPr>
        <p:spPr>
          <a:xfrm>
            <a:off x="520833" y="3300550"/>
            <a:ext cx="4033750" cy="3196044"/>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accent1">
                    <a:lumMod val="75000"/>
                  </a:schemeClr>
                </a:solidFill>
              </a:rPr>
              <a:t>Residential care home</a:t>
            </a:r>
          </a:p>
          <a:p>
            <a:pPr algn="ctr"/>
            <a:endParaRPr lang="en-GB" sz="2400" b="1" dirty="0">
              <a:solidFill>
                <a:schemeClr val="accent1">
                  <a:lumMod val="75000"/>
                </a:schemeClr>
              </a:solidFill>
            </a:endParaRPr>
          </a:p>
          <a:p>
            <a:pPr algn="ctr"/>
            <a:r>
              <a:rPr lang="en-GB" sz="2400" dirty="0">
                <a:solidFill>
                  <a:schemeClr val="accent1">
                    <a:lumMod val="75000"/>
                  </a:schemeClr>
                </a:solidFill>
              </a:rPr>
              <a:t>Provides help with personal care such as washing, dressing and taking medication.</a:t>
            </a:r>
          </a:p>
          <a:p>
            <a:pPr algn="ctr"/>
            <a:endParaRPr lang="en-GB" sz="2400" dirty="0">
              <a:solidFill>
                <a:schemeClr val="accent1">
                  <a:lumMod val="75000"/>
                </a:schemeClr>
              </a:solidFill>
            </a:endParaRPr>
          </a:p>
          <a:p>
            <a:pPr algn="ctr"/>
            <a:endParaRPr lang="en-GB" sz="2400" dirty="0"/>
          </a:p>
          <a:p>
            <a:pPr algn="ctr"/>
            <a:endParaRPr lang="en-GB" sz="2400" dirty="0"/>
          </a:p>
        </p:txBody>
      </p:sp>
      <p:sp>
        <p:nvSpPr>
          <p:cNvPr id="5" name="Rounded Rectangle 4"/>
          <p:cNvSpPr/>
          <p:nvPr/>
        </p:nvSpPr>
        <p:spPr>
          <a:xfrm>
            <a:off x="5877591" y="3201160"/>
            <a:ext cx="5077792" cy="3156479"/>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accent1">
                    <a:lumMod val="75000"/>
                  </a:schemeClr>
                </a:solidFill>
              </a:rPr>
              <a:t>Nursing home</a:t>
            </a:r>
          </a:p>
          <a:p>
            <a:pPr algn="ctr"/>
            <a:endParaRPr lang="en-GB" sz="2400" b="1" dirty="0">
              <a:solidFill>
                <a:schemeClr val="accent1">
                  <a:lumMod val="75000"/>
                </a:schemeClr>
              </a:solidFill>
            </a:endParaRPr>
          </a:p>
          <a:p>
            <a:pPr algn="ctr"/>
            <a:r>
              <a:rPr lang="en-GB" sz="2400" dirty="0">
                <a:solidFill>
                  <a:schemeClr val="accent1">
                    <a:lumMod val="75000"/>
                  </a:schemeClr>
                </a:solidFill>
              </a:rPr>
              <a:t>Provides personal care, but also provides 24-hour nursing care by a qualified nurse, who may also contribute to the planning, supervising and monitoring of healthcare tasks.</a:t>
            </a:r>
          </a:p>
        </p:txBody>
      </p:sp>
    </p:spTree>
    <p:extLst>
      <p:ext uri="{BB962C8B-B14F-4D97-AF65-F5344CB8AC3E}">
        <p14:creationId xmlns:p14="http://schemas.microsoft.com/office/powerpoint/2010/main" val="116552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residential and nursing care</a:t>
            </a:r>
            <a:endParaRPr lang="en-GB" dirty="0"/>
          </a:p>
        </p:txBody>
      </p:sp>
      <p:sp>
        <p:nvSpPr>
          <p:cNvPr id="3" name="Content Placeholder 2"/>
          <p:cNvSpPr>
            <a:spLocks noGrp="1"/>
          </p:cNvSpPr>
          <p:nvPr>
            <p:ph idx="1"/>
          </p:nvPr>
        </p:nvSpPr>
        <p:spPr/>
        <p:txBody>
          <a:bodyPr/>
          <a:lstStyle/>
          <a:p>
            <a:pPr marL="0" lvl="0" indent="0" defTabSz="457200">
              <a:lnSpc>
                <a:spcPct val="100000"/>
              </a:lnSpc>
              <a:spcBef>
                <a:spcPct val="20000"/>
              </a:spcBef>
              <a:buClr>
                <a:srgbClr val="0072C6"/>
              </a:buClr>
              <a:buNone/>
              <a:defRPr/>
            </a:pPr>
            <a:r>
              <a:rPr lang="en-GB" dirty="0">
                <a:latin typeface="+mj-lt"/>
                <a:ea typeface="Verdana" panose="020B0604030504040204" pitchFamily="34" charset="0"/>
                <a:cs typeface="Verdana" panose="020B0604030504040204" pitchFamily="34" charset="0"/>
              </a:rPr>
              <a:t>Fairfield Residential offers residential care, short break, outreach and education support for children and adults with autism, learning difficulties, challenging behaviour and other complex needs.</a:t>
            </a:r>
          </a:p>
          <a:p>
            <a:pPr marL="0" lvl="0" indent="0" defTabSz="457200">
              <a:lnSpc>
                <a:spcPct val="100000"/>
              </a:lnSpc>
              <a:spcBef>
                <a:spcPct val="20000"/>
              </a:spcBef>
              <a:buClr>
                <a:srgbClr val="0072C6"/>
              </a:buClr>
              <a:buNone/>
              <a:defRPr/>
            </a:pPr>
            <a:r>
              <a:rPr lang="en-GB" b="1" dirty="0">
                <a:latin typeface="+mj-lt"/>
                <a:ea typeface="Verdana" panose="020B0604030504040204" pitchFamily="34" charset="0"/>
                <a:cs typeface="Verdana" panose="020B0604030504040204" pitchFamily="34" charset="0"/>
              </a:rPr>
              <a:t>Watch video:</a:t>
            </a:r>
          </a:p>
          <a:p>
            <a:pPr marL="0" lvl="0" indent="0">
              <a:buClr>
                <a:srgbClr val="0072C6"/>
              </a:buClr>
              <a:buNone/>
              <a:defRPr/>
            </a:pPr>
            <a:r>
              <a:rPr lang="en-GB" sz="2400" dirty="0">
                <a:solidFill>
                  <a:prstClr val="black">
                    <a:tint val="75000"/>
                  </a:prstClr>
                </a:solidFill>
                <a:latin typeface="Verdana" panose="020B0604030504040204" pitchFamily="34" charset="0"/>
                <a:ea typeface="Verdana" panose="020B0604030504040204" pitchFamily="34" charset="0"/>
                <a:cs typeface="Verdana" panose="020B0604030504040204" pitchFamily="34" charset="0"/>
                <a:hlinkClick r:id="rId2"/>
              </a:rPr>
              <a:t>http://www.fairfieldresidential.co.uk/</a:t>
            </a:r>
            <a:r>
              <a:rPr lang="en-GB" sz="2400" dirty="0">
                <a:solidFill>
                  <a:prstClr val="black">
                    <a:tint val="75000"/>
                  </a:prstClr>
                </a:solidFill>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GB" dirty="0"/>
          </a:p>
          <a:p>
            <a:pPr marL="0" indent="0">
              <a:buNone/>
            </a:pPr>
            <a:r>
              <a:rPr lang="en-GB" b="1" dirty="0"/>
              <a:t>Nursing care – Watch video:</a:t>
            </a:r>
          </a:p>
          <a:p>
            <a:pPr marL="0" indent="0">
              <a:buNone/>
            </a:pPr>
            <a:r>
              <a:rPr lang="en-GB" dirty="0">
                <a:hlinkClick r:id="rId3"/>
              </a:rPr>
              <a:t>https://www.youtube.com/watch?v=UfoSv_MCRBo</a:t>
            </a:r>
            <a:endParaRPr lang="en-GB" dirty="0"/>
          </a:p>
          <a:p>
            <a:pPr marL="0" indent="0">
              <a:buNone/>
            </a:pPr>
            <a:r>
              <a:rPr lang="en-GB" b="1" dirty="0">
                <a:solidFill>
                  <a:srgbClr val="C00000"/>
                </a:solidFill>
              </a:rPr>
              <a:t>Now complete the one task in the ‘Residential and Nursing Care’ section of your workbook</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259009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90" y="1146222"/>
            <a:ext cx="6797041" cy="4778264"/>
          </a:xfrm>
          <a:noFill/>
        </p:spPr>
        <p:txBody>
          <a:bodyPr/>
          <a:lstStyle/>
          <a:p>
            <a:r>
              <a:rPr lang="en-GB" sz="1700" dirty="0"/>
              <a:t>Jimmy is 85 years of age and lives on his own. He has a condition called Parkinson’s Disease which he has had for the past 20 years. The symptoms of his condition are tremors, muscle stiffness and slowness in physical movement. Once a week he visits the outpatient clinic where a physiotherapist encourages him to do gentle exercises to maintain his muscle tone. He also sees an occupational therapist who regularly assesses his functional ability. Jimmy’s social worker reviews his care plan which currently consists of:</a:t>
            </a:r>
            <a:br>
              <a:rPr lang="en-GB" sz="1700" dirty="0"/>
            </a:br>
            <a:r>
              <a:rPr lang="en-GB" sz="1700" dirty="0"/>
              <a:t>•	daily home care services</a:t>
            </a:r>
            <a:br>
              <a:rPr lang="en-GB" sz="1700" dirty="0"/>
            </a:br>
            <a:r>
              <a:rPr lang="en-GB" sz="1700" dirty="0"/>
              <a:t>•	transport to the hospital on a weekly basis</a:t>
            </a:r>
            <a:br>
              <a:rPr lang="en-GB" sz="1700" dirty="0"/>
            </a:br>
            <a:r>
              <a:rPr lang="en-GB" sz="1700" dirty="0"/>
              <a:t>•	meals on wheels daily.</a:t>
            </a:r>
            <a:br>
              <a:rPr lang="en-GB" sz="1700" dirty="0"/>
            </a:br>
            <a:r>
              <a:rPr lang="en-GB" sz="1700" dirty="0"/>
              <a:t>As Jimmy has no relatives who can support him, his social worker has been discussing with him the possibility of moving into residential accommodation.</a:t>
            </a:r>
            <a:br>
              <a:rPr lang="en-GB" sz="1700" dirty="0"/>
            </a:br>
            <a:r>
              <a:rPr lang="en-GB" sz="1800" dirty="0"/>
              <a:t/>
            </a:r>
            <a:br>
              <a:rPr lang="en-GB" sz="1800" dirty="0"/>
            </a:br>
            <a:r>
              <a:rPr lang="en-GB" sz="1800" dirty="0">
                <a:solidFill>
                  <a:srgbClr val="00B050"/>
                </a:solidFill>
              </a:rPr>
              <a:t>(a) Identify and describe two benefits that moving into residential accommodation</a:t>
            </a:r>
            <a:br>
              <a:rPr lang="en-GB" sz="1800" dirty="0">
                <a:solidFill>
                  <a:srgbClr val="00B050"/>
                </a:solidFill>
              </a:rPr>
            </a:br>
            <a:r>
              <a:rPr lang="en-GB" sz="1800" dirty="0">
                <a:solidFill>
                  <a:srgbClr val="00B050"/>
                </a:solidFill>
              </a:rPr>
              <a:t>may have on Jimmy’s health and well-being. </a:t>
            </a:r>
            <a:br>
              <a:rPr lang="en-GB" sz="1800" dirty="0">
                <a:solidFill>
                  <a:srgbClr val="00B050"/>
                </a:solidFill>
              </a:rPr>
            </a:br>
            <a:r>
              <a:rPr lang="en-GB" sz="1800" dirty="0">
                <a:solidFill>
                  <a:srgbClr val="00B050"/>
                </a:solidFill>
              </a:rPr>
              <a:t>(6marks)</a:t>
            </a:r>
            <a:endParaRPr lang="en-GB" sz="4400" dirty="0">
              <a:solidFill>
                <a:srgbClr val="00B050"/>
              </a:solidFill>
            </a:endParaRPr>
          </a:p>
        </p:txBody>
      </p:sp>
      <p:sp>
        <p:nvSpPr>
          <p:cNvPr id="3" name="Title 2"/>
          <p:cNvSpPr txBox="1">
            <a:spLocks/>
          </p:cNvSpPr>
          <p:nvPr/>
        </p:nvSpPr>
        <p:spPr>
          <a:xfrm>
            <a:off x="1873625" y="380654"/>
            <a:ext cx="5179806"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defRPr/>
            </a:pPr>
            <a:r>
              <a:rPr lang="en-GB" dirty="0">
                <a:solidFill>
                  <a:schemeClr val="tx1"/>
                </a:solidFill>
                <a:latin typeface="+mj-lt"/>
                <a:ea typeface="Verdana" panose="020B0604030504040204" pitchFamily="34" charset="0"/>
                <a:cs typeface="Verdana" panose="020B0604030504040204" pitchFamily="34" charset="0"/>
              </a:rPr>
              <a:t>Exam Practice…</a:t>
            </a:r>
          </a:p>
        </p:txBody>
      </p:sp>
    </p:spTree>
    <p:extLst>
      <p:ext uri="{BB962C8B-B14F-4D97-AF65-F5344CB8AC3E}">
        <p14:creationId xmlns:p14="http://schemas.microsoft.com/office/powerpoint/2010/main" val="2275967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domiciliary care:</a:t>
            </a:r>
            <a:endParaRPr lang="en-GB" dirty="0"/>
          </a:p>
        </p:txBody>
      </p:sp>
      <p:sp>
        <p:nvSpPr>
          <p:cNvPr id="3" name="Content Placeholder 2"/>
          <p:cNvSpPr>
            <a:spLocks noGrp="1"/>
          </p:cNvSpPr>
          <p:nvPr>
            <p:ph idx="1"/>
          </p:nvPr>
        </p:nvSpPr>
        <p:spPr/>
        <p:txBody>
          <a:bodyPr/>
          <a:lstStyle/>
          <a:p>
            <a:pPr marL="0" indent="0">
              <a:buNone/>
            </a:pPr>
            <a:r>
              <a:rPr lang="en-GB" dirty="0">
                <a:latin typeface="+mj-lt"/>
                <a:ea typeface="Verdana" panose="020B0604030504040204" pitchFamily="34" charset="0"/>
                <a:cs typeface="Verdana" panose="020B0604030504040204" pitchFamily="34" charset="0"/>
              </a:rPr>
              <a:t>Domiciliary care is provided in a client’s home and is sometimes referred to as Home Care or Home Help.</a:t>
            </a:r>
          </a:p>
          <a:p>
            <a:pPr marL="0" indent="0">
              <a:buNone/>
            </a:pPr>
            <a:r>
              <a:rPr lang="en-GB" dirty="0">
                <a:latin typeface="+mj-lt"/>
                <a:ea typeface="Verdana" panose="020B0604030504040204" pitchFamily="34" charset="0"/>
                <a:cs typeface="Verdana" panose="020B0604030504040204" pitchFamily="34" charset="0"/>
              </a:rPr>
              <a:t>Support can vary from one visit per day, to 24-hour care, providing support with various tasks.</a:t>
            </a:r>
          </a:p>
          <a:p>
            <a:pPr marL="0" indent="0">
              <a:buNone/>
            </a:pPr>
            <a:endParaRPr lang="en-GB" dirty="0">
              <a:latin typeface="+mj-lt"/>
              <a:ea typeface="Verdana" panose="020B0604030504040204" pitchFamily="34" charset="0"/>
              <a:cs typeface="Verdana" panose="020B0604030504040204" pitchFamily="34" charset="0"/>
            </a:endParaRPr>
          </a:p>
          <a:p>
            <a:pPr marL="0" indent="0">
              <a:buNone/>
            </a:pPr>
            <a:endParaRPr lang="en-GB" dirty="0">
              <a:latin typeface="+mj-lt"/>
              <a:ea typeface="Verdana" panose="020B0604030504040204" pitchFamily="34" charset="0"/>
              <a:cs typeface="Verdana" panose="020B0604030504040204" pitchFamily="34" charset="0"/>
            </a:endParaRPr>
          </a:p>
          <a:p>
            <a:endParaRPr lang="en-GB" dirty="0"/>
          </a:p>
        </p:txBody>
      </p:sp>
      <p:sp>
        <p:nvSpPr>
          <p:cNvPr id="4" name="Cloud 3"/>
          <p:cNvSpPr/>
          <p:nvPr/>
        </p:nvSpPr>
        <p:spPr>
          <a:xfrm>
            <a:off x="2623572" y="3973484"/>
            <a:ext cx="4569708" cy="1861259"/>
          </a:xfrm>
          <a:prstGeom prst="cloud">
            <a:avLst/>
          </a:prstGeom>
          <a:solidFill>
            <a:schemeClr val="accent1">
              <a:lumMod val="75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latin typeface="Verdana" panose="020B0604030504040204" pitchFamily="34" charset="0"/>
                <a:ea typeface="Verdana" panose="020B0604030504040204" pitchFamily="34" charset="0"/>
                <a:cs typeface="Verdana" panose="020B0604030504040204" pitchFamily="34" charset="0"/>
              </a:rPr>
              <a:t>Domiciliary services may include? </a:t>
            </a:r>
          </a:p>
        </p:txBody>
      </p:sp>
    </p:spTree>
    <p:extLst>
      <p:ext uri="{BB962C8B-B14F-4D97-AF65-F5344CB8AC3E}">
        <p14:creationId xmlns:p14="http://schemas.microsoft.com/office/powerpoint/2010/main" val="584420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Domiciliary Services include:</a:t>
            </a:r>
            <a:endParaRPr lang="en-GB" dirty="0"/>
          </a:p>
        </p:txBody>
      </p:sp>
      <p:sp>
        <p:nvSpPr>
          <p:cNvPr id="5" name="Rounded Rectangle 4"/>
          <p:cNvSpPr/>
          <p:nvPr/>
        </p:nvSpPr>
        <p:spPr>
          <a:xfrm>
            <a:off x="723522" y="1877664"/>
            <a:ext cx="2413956" cy="2260776"/>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Installing security equipment e.g. emergency alarm, entry phone or key box.</a:t>
            </a:r>
          </a:p>
        </p:txBody>
      </p:sp>
      <p:sp>
        <p:nvSpPr>
          <p:cNvPr id="6" name="Rounded Rectangle 5"/>
          <p:cNvSpPr/>
          <p:nvPr/>
        </p:nvSpPr>
        <p:spPr>
          <a:xfrm>
            <a:off x="3348161" y="1926505"/>
            <a:ext cx="2298307" cy="1849819"/>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Small maintenance jobs, e.g. changing a light bulb or small repairs.</a:t>
            </a:r>
          </a:p>
        </p:txBody>
      </p:sp>
      <p:sp>
        <p:nvSpPr>
          <p:cNvPr id="7" name="Rounded Rectangle 6"/>
          <p:cNvSpPr/>
          <p:nvPr/>
        </p:nvSpPr>
        <p:spPr>
          <a:xfrm>
            <a:off x="1148065" y="4302072"/>
            <a:ext cx="3049556" cy="588933"/>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The delivery of meals.</a:t>
            </a:r>
          </a:p>
        </p:txBody>
      </p:sp>
      <p:sp>
        <p:nvSpPr>
          <p:cNvPr id="8" name="Rounded Rectangle 7"/>
          <p:cNvSpPr/>
          <p:nvPr/>
        </p:nvSpPr>
        <p:spPr>
          <a:xfrm>
            <a:off x="1208453" y="5085889"/>
            <a:ext cx="2979086" cy="1273673"/>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Help with domestic tasks e.g. housework, shopping, cooking, cleaning etc. </a:t>
            </a:r>
          </a:p>
        </p:txBody>
      </p:sp>
      <p:sp>
        <p:nvSpPr>
          <p:cNvPr id="9" name="Rounded Rectangle 8"/>
          <p:cNvSpPr/>
          <p:nvPr/>
        </p:nvSpPr>
        <p:spPr>
          <a:xfrm>
            <a:off x="5797061" y="1877664"/>
            <a:ext cx="2024325" cy="1898660"/>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Making adaptions to the home e.g. installing grab rails.</a:t>
            </a:r>
          </a:p>
        </p:txBody>
      </p:sp>
      <p:sp>
        <p:nvSpPr>
          <p:cNvPr id="10" name="Rounded Rectangle 9"/>
          <p:cNvSpPr/>
          <p:nvPr/>
        </p:nvSpPr>
        <p:spPr>
          <a:xfrm>
            <a:off x="4626716" y="3969917"/>
            <a:ext cx="3049556" cy="1077593"/>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Providing company and arranging social activities.</a:t>
            </a:r>
          </a:p>
        </p:txBody>
      </p:sp>
      <p:sp>
        <p:nvSpPr>
          <p:cNvPr id="11" name="Rounded Rectangle 10"/>
          <p:cNvSpPr/>
          <p:nvPr/>
        </p:nvSpPr>
        <p:spPr>
          <a:xfrm>
            <a:off x="4609409" y="5158001"/>
            <a:ext cx="3245052" cy="1259800"/>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Arranging transport to and from shops, to medical appointments etc.</a:t>
            </a:r>
          </a:p>
        </p:txBody>
      </p:sp>
    </p:spTree>
    <p:extLst>
      <p:ext uri="{BB962C8B-B14F-4D97-AF65-F5344CB8AC3E}">
        <p14:creationId xmlns:p14="http://schemas.microsoft.com/office/powerpoint/2010/main" val="394706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863" y="764373"/>
            <a:ext cx="8902337" cy="1293028"/>
          </a:xfrm>
        </p:spPr>
        <p:txBody>
          <a:bodyPr>
            <a:normAutofit/>
          </a:bodyPr>
          <a:lstStyle/>
          <a:p>
            <a:r>
              <a:rPr lang="en-GB" b="1" dirty="0"/>
              <a:t>Workplace </a:t>
            </a:r>
            <a:br>
              <a:rPr lang="en-GB" b="1" dirty="0"/>
            </a:br>
            <a:r>
              <a:rPr lang="en-GB" b="1" dirty="0"/>
              <a:t>occupational health:</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sz="2400" dirty="0">
                <a:latin typeface="+mj-lt"/>
                <a:ea typeface="Verdana" panose="020B0604030504040204" pitchFamily="34" charset="0"/>
                <a:cs typeface="Verdana" panose="020B0604030504040204" pitchFamily="34" charset="0"/>
              </a:rPr>
              <a:t>Occupational health services aim to keep a workforce fit and healthy so that they are able to carry out the duties they are employed for, or to assist employees in regaining fitness following illness / injury.</a:t>
            </a:r>
          </a:p>
          <a:p>
            <a:pPr marL="0" indent="0">
              <a:buNone/>
            </a:pPr>
            <a:endParaRPr lang="en-GB" sz="2400" dirty="0">
              <a:latin typeface="+mj-lt"/>
              <a:ea typeface="Verdana" panose="020B0604030504040204" pitchFamily="34" charset="0"/>
              <a:cs typeface="Verdana" panose="020B0604030504040204" pitchFamily="34" charset="0"/>
            </a:endParaRPr>
          </a:p>
          <a:p>
            <a:pPr marL="0" indent="0">
              <a:buNone/>
            </a:pPr>
            <a:r>
              <a:rPr lang="en-GB" sz="3200" b="1" dirty="0">
                <a:solidFill>
                  <a:schemeClr val="accent1"/>
                </a:solidFill>
                <a:latin typeface="+mj-lt"/>
                <a:ea typeface="Verdana" panose="020B0604030504040204" pitchFamily="34" charset="0"/>
                <a:cs typeface="Verdana" panose="020B0604030504040204" pitchFamily="34" charset="0"/>
              </a:rPr>
              <a:t>Research task!</a:t>
            </a:r>
          </a:p>
          <a:p>
            <a:pPr marL="0" indent="0">
              <a:buNone/>
            </a:pPr>
            <a:r>
              <a:rPr lang="en-GB" sz="2400" b="1" dirty="0">
                <a:latin typeface="+mj-lt"/>
                <a:ea typeface="Verdana" panose="020B0604030504040204" pitchFamily="34" charset="0"/>
                <a:cs typeface="Verdana" panose="020B0604030504040204" pitchFamily="34" charset="0"/>
              </a:rPr>
              <a:t>Follow this link to the NHS health at work website: </a:t>
            </a:r>
            <a:r>
              <a:rPr lang="en-GB" u="sng" dirty="0">
                <a:hlinkClick r:id="rId2"/>
              </a:rPr>
              <a:t>http://www.nhshealthatwork.co.uk/ourservices.asp</a:t>
            </a:r>
            <a:endParaRPr lang="en-GB" dirty="0"/>
          </a:p>
          <a:p>
            <a:pPr marL="0" indent="0">
              <a:buNone/>
            </a:pPr>
            <a:r>
              <a:rPr lang="en-GB" sz="2400" b="1" dirty="0">
                <a:latin typeface="+mj-lt"/>
                <a:ea typeface="Verdana" panose="020B0604030504040204" pitchFamily="34" charset="0"/>
                <a:cs typeface="Verdana" panose="020B0604030504040204" pitchFamily="34" charset="0"/>
              </a:rPr>
              <a:t>Read the information about occupational health services provided by the NHS and answer the three questions in your workbook</a:t>
            </a:r>
            <a:endParaRPr lang="en-GB" dirty="0"/>
          </a:p>
          <a:p>
            <a:pPr marL="0" indent="0">
              <a:buNone/>
            </a:pPr>
            <a:endParaRPr lang="en-GB" sz="2400" b="1" dirty="0">
              <a:solidFill>
                <a:srgbClr val="0070C0"/>
              </a:solidFill>
              <a:latin typeface="+mj-lt"/>
              <a:ea typeface="Verdana" panose="020B0604030504040204" pitchFamily="34" charset="0"/>
              <a:cs typeface="Verdana" panose="020B0604030504040204" pitchFamily="34" charset="0"/>
            </a:endParaRPr>
          </a:p>
          <a:p>
            <a:pPr marL="0" indent="0">
              <a:buNone/>
            </a:pPr>
            <a:r>
              <a:rPr lang="en-GB" sz="2400" b="1" dirty="0">
                <a:solidFill>
                  <a:schemeClr val="accent1"/>
                </a:solidFill>
                <a:latin typeface="+mj-lt"/>
                <a:ea typeface="Verdana" panose="020B0604030504040204" pitchFamily="34" charset="0"/>
                <a:cs typeface="Verdana" panose="020B0604030504040204" pitchFamily="34" charset="0"/>
              </a:rPr>
              <a:t>Occupational Health in the workplace video:</a:t>
            </a:r>
          </a:p>
          <a:p>
            <a:pPr marL="0" indent="0">
              <a:buNone/>
            </a:pPr>
            <a:r>
              <a:rPr lang="en-GB" sz="2400" dirty="0">
                <a:hlinkClick r:id="rId3"/>
              </a:rPr>
              <a:t>https://www.youtube.com/watch?v=pfOcLME0W2U</a:t>
            </a:r>
            <a:endParaRPr lang="en-GB" sz="2400" dirty="0">
              <a:solidFill>
                <a:schemeClr val="accent1"/>
              </a:solidFill>
              <a:latin typeface="+mj-lt"/>
              <a:ea typeface="Verdana" panose="020B0604030504040204" pitchFamily="34" charset="0"/>
              <a:cs typeface="Verdana" panose="020B0604030504040204" pitchFamily="34" charset="0"/>
            </a:endParaRPr>
          </a:p>
          <a:p>
            <a:pPr marL="0" indent="0">
              <a:buNone/>
            </a:pPr>
            <a:endParaRPr lang="en-GB" dirty="0"/>
          </a:p>
        </p:txBody>
      </p:sp>
    </p:spTree>
    <p:extLst>
      <p:ext uri="{BB962C8B-B14F-4D97-AF65-F5344CB8AC3E}">
        <p14:creationId xmlns:p14="http://schemas.microsoft.com/office/powerpoint/2010/main" val="262898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Healthcare or social care settings:</a:t>
            </a:r>
            <a:endParaRPr lang="en-GB" dirty="0"/>
          </a:p>
        </p:txBody>
      </p:sp>
      <p:sp>
        <p:nvSpPr>
          <p:cNvPr id="3" name="Content Placeholder 2"/>
          <p:cNvSpPr>
            <a:spLocks noGrp="1"/>
          </p:cNvSpPr>
          <p:nvPr>
            <p:ph idx="1"/>
          </p:nvPr>
        </p:nvSpPr>
        <p:spPr/>
        <p:txBody>
          <a:bodyPr/>
          <a:lstStyle/>
          <a:p>
            <a:r>
              <a:rPr lang="en-GB" sz="2800" b="1" dirty="0">
                <a:solidFill>
                  <a:schemeClr val="accent1"/>
                </a:solidFill>
              </a:rPr>
              <a:t>Healthcare:</a:t>
            </a:r>
            <a:r>
              <a:rPr lang="en-GB" dirty="0"/>
              <a:t> hospitals and hospices, nursing homes, occupational health (funded via NHS)</a:t>
            </a:r>
          </a:p>
          <a:p>
            <a:r>
              <a:rPr lang="en-GB" sz="2800" b="1" dirty="0">
                <a:solidFill>
                  <a:schemeClr val="accent1"/>
                </a:solidFill>
              </a:rPr>
              <a:t>Social care: </a:t>
            </a:r>
            <a:r>
              <a:rPr lang="en-GB" dirty="0"/>
              <a:t>residential care homes, day centres, domiciliary care (funded via Local authorities)</a:t>
            </a:r>
          </a:p>
          <a:p>
            <a:endParaRPr lang="en-GB" dirty="0"/>
          </a:p>
          <a:p>
            <a:pPr marL="0" indent="0">
              <a:buNone/>
            </a:pPr>
            <a:endParaRPr lang="en-GB" dirty="0"/>
          </a:p>
        </p:txBody>
      </p:sp>
      <p:sp>
        <p:nvSpPr>
          <p:cNvPr id="4" name="Rounded Rectangle 4">
            <a:extLst>
              <a:ext uri="{FF2B5EF4-FFF2-40B4-BE49-F238E27FC236}">
                <a16:creationId xmlns:a16="http://schemas.microsoft.com/office/drawing/2014/main" id="{94D13F8B-711A-42C0-A1DF-75E7EA41EFCE}"/>
              </a:ext>
            </a:extLst>
          </p:cNvPr>
          <p:cNvSpPr txBox="1">
            <a:spLocks/>
          </p:cNvSpPr>
          <p:nvPr/>
        </p:nvSpPr>
        <p:spPr>
          <a:xfrm>
            <a:off x="1534887" y="3871739"/>
            <a:ext cx="8229600" cy="2221888"/>
          </a:xfrm>
          <a:prstGeom prst="roundRect">
            <a:avLst/>
          </a:prstGeom>
          <a:solidFill>
            <a:schemeClr val="accent3">
              <a:lumMod val="75000"/>
            </a:schemeClr>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en-GB" sz="2400" b="1" dirty="0">
                <a:solidFill>
                  <a:schemeClr val="tx1"/>
                </a:solidFill>
                <a:latin typeface="Verdana" panose="020B0604030504040204" pitchFamily="34" charset="0"/>
                <a:ea typeface="Verdana" panose="020B0604030504040204" pitchFamily="34" charset="0"/>
                <a:cs typeface="Verdana" panose="020B0604030504040204" pitchFamily="34" charset="0"/>
              </a:rPr>
              <a:t>Thinking Higher… </a:t>
            </a:r>
          </a:p>
          <a:p>
            <a:pPr marL="0" indent="0" algn="ctr" defTabSz="457200">
              <a:lnSpc>
                <a:spcPct val="100000"/>
              </a:lnSpc>
              <a:spcBef>
                <a:spcPts val="0"/>
              </a:spcBef>
              <a:buFontTx/>
              <a:buNone/>
              <a:defRP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Which of the settings above will experience the most pressure in future years?</a:t>
            </a:r>
          </a:p>
          <a:p>
            <a:pPr marL="0" indent="0" algn="ctr" defTabSz="457200">
              <a:lnSpc>
                <a:spcPct val="100000"/>
              </a:lnSpc>
              <a:spcBef>
                <a:spcPts val="0"/>
              </a:spcBef>
              <a:buFontTx/>
              <a:buNone/>
              <a:defRPr/>
            </a:pPr>
            <a:endPar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ctr" defTabSz="457200">
              <a:lnSpc>
                <a:spcPct val="100000"/>
              </a:lnSpc>
              <a:spcBef>
                <a:spcPts val="0"/>
              </a:spcBef>
              <a:buFontTx/>
              <a:buNone/>
              <a:defRP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Discuss with the person sitting next to you and write down your ideas in your workbook.</a:t>
            </a:r>
          </a:p>
        </p:txBody>
      </p:sp>
    </p:spTree>
    <p:extLst>
      <p:ext uri="{BB962C8B-B14F-4D97-AF65-F5344CB8AC3E}">
        <p14:creationId xmlns:p14="http://schemas.microsoft.com/office/powerpoint/2010/main" val="358784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latin typeface="SFNSText"/>
              </a:rPr>
              <a:t>  </a:t>
            </a:r>
            <a:br>
              <a:rPr lang="en-GB" b="1" dirty="0">
                <a:solidFill>
                  <a:schemeClr val="accent1">
                    <a:lumMod val="75000"/>
                  </a:schemeClr>
                </a:solidFill>
                <a:latin typeface="SFNSText"/>
              </a:rPr>
            </a:br>
            <a:r>
              <a:rPr lang="en-GB" b="1" dirty="0">
                <a:solidFill>
                  <a:schemeClr val="accent1">
                    <a:lumMod val="75000"/>
                  </a:schemeClr>
                </a:solidFill>
                <a:latin typeface="SFNSText"/>
              </a:rPr>
              <a:t>B1: </a:t>
            </a:r>
            <a:r>
              <a:rPr lang="en-GB" b="1" dirty="0">
                <a:solidFill>
                  <a:schemeClr val="accent1">
                    <a:lumMod val="60000"/>
                    <a:lumOff val="40000"/>
                  </a:schemeClr>
                </a:solidFill>
                <a:latin typeface="SFNSText"/>
              </a:rPr>
              <a:t>Settings</a:t>
            </a:r>
            <a:endParaRPr lang="en-GB" dirty="0"/>
          </a:p>
        </p:txBody>
      </p:sp>
      <p:sp>
        <p:nvSpPr>
          <p:cNvPr id="3" name="Content Placeholder 2"/>
          <p:cNvSpPr>
            <a:spLocks noGrp="1"/>
          </p:cNvSpPr>
          <p:nvPr>
            <p:ph idx="1"/>
          </p:nvPr>
        </p:nvSpPr>
        <p:spPr/>
        <p:txBody>
          <a:bodyPr>
            <a:normAutofit/>
          </a:bodyPr>
          <a:lstStyle/>
          <a:p>
            <a:pPr marL="0" indent="0">
              <a:buNone/>
            </a:pPr>
            <a:r>
              <a:rPr lang="en-GB" b="1" u="sng" dirty="0"/>
              <a:t>B1 Objectives:</a:t>
            </a:r>
            <a:endParaRPr lang="en-GB" dirty="0"/>
          </a:p>
          <a:p>
            <a:pPr marL="0" indent="0">
              <a:buNone/>
            </a:pPr>
            <a:endParaRPr lang="en-GB" dirty="0"/>
          </a:p>
          <a:p>
            <a:r>
              <a:rPr lang="en-GB" dirty="0"/>
              <a:t>By the end of this section you will be able to:</a:t>
            </a:r>
          </a:p>
          <a:p>
            <a:r>
              <a:rPr lang="en-GB" dirty="0"/>
              <a:t>Identify different types of health and care settings.</a:t>
            </a:r>
          </a:p>
          <a:p>
            <a:r>
              <a:rPr lang="en-GB" dirty="0"/>
              <a:t>Describe local healthcare settings</a:t>
            </a:r>
          </a:p>
          <a:p>
            <a:r>
              <a:rPr lang="en-GB" dirty="0"/>
              <a:t>Explain the types of support that specific health and care settings provide.</a:t>
            </a:r>
          </a:p>
          <a:p>
            <a:r>
              <a:rPr lang="en-GB" dirty="0"/>
              <a:t>Discuss the impact of these settings on the service user and service provider.</a:t>
            </a:r>
          </a:p>
        </p:txBody>
      </p:sp>
    </p:spTree>
    <p:extLst>
      <p:ext uri="{BB962C8B-B14F-4D97-AF65-F5344CB8AC3E}">
        <p14:creationId xmlns:p14="http://schemas.microsoft.com/office/powerpoint/2010/main" val="2025955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Think higher question:</a:t>
            </a:r>
            <a:endParaRPr lang="en-GB" dirty="0"/>
          </a:p>
        </p:txBody>
      </p:sp>
      <p:sp>
        <p:nvSpPr>
          <p:cNvPr id="3" name="Content Placeholder 2"/>
          <p:cNvSpPr>
            <a:spLocks noGrp="1"/>
          </p:cNvSpPr>
          <p:nvPr>
            <p:ph idx="1"/>
          </p:nvPr>
        </p:nvSpPr>
        <p:spPr/>
        <p:txBody>
          <a:bodyPr/>
          <a:lstStyle/>
          <a:p>
            <a:pPr marL="0" indent="0">
              <a:buNone/>
            </a:pPr>
            <a:endParaRPr lang="en-GB" dirty="0"/>
          </a:p>
          <a:p>
            <a:endParaRPr lang="en-GB" dirty="0"/>
          </a:p>
        </p:txBody>
      </p:sp>
      <p:sp>
        <p:nvSpPr>
          <p:cNvPr id="4" name="Rounded Rectangle 4">
            <a:extLst>
              <a:ext uri="{FF2B5EF4-FFF2-40B4-BE49-F238E27FC236}">
                <a16:creationId xmlns:a16="http://schemas.microsoft.com/office/drawing/2014/main" id="{44CC7A27-EB45-48C4-9B65-294CD6620EAC}"/>
              </a:ext>
            </a:extLst>
          </p:cNvPr>
          <p:cNvSpPr txBox="1">
            <a:spLocks/>
          </p:cNvSpPr>
          <p:nvPr/>
        </p:nvSpPr>
        <p:spPr>
          <a:xfrm>
            <a:off x="1845353" y="1736224"/>
            <a:ext cx="8048445" cy="1950743"/>
          </a:xfrm>
          <a:prstGeom prst="roundRect">
            <a:avLst/>
          </a:prstGeom>
          <a:solidFill>
            <a:srgbClr val="7030A0"/>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en-GB" sz="2400" dirty="0">
                <a:solidFill>
                  <a:prstClr val="white"/>
                </a:solidFill>
                <a:latin typeface="Verdana" panose="020B0604030504040204" pitchFamily="34" charset="0"/>
                <a:ea typeface="Verdana" panose="020B0604030504040204" pitchFamily="34" charset="0"/>
                <a:cs typeface="Verdana" panose="020B0604030504040204" pitchFamily="34" charset="0"/>
              </a:rPr>
              <a:t>Thinking Higher… </a:t>
            </a:r>
          </a:p>
          <a:p>
            <a:pPr>
              <a:spcBef>
                <a:spcPts val="0"/>
              </a:spcBef>
              <a:defRPr/>
            </a:pPr>
            <a:r>
              <a:rPr lang="en-GB" dirty="0">
                <a:solidFill>
                  <a:prstClr val="white"/>
                </a:solidFill>
                <a:latin typeface="Verdana" panose="020B0604030504040204" pitchFamily="34" charset="0"/>
                <a:ea typeface="Verdana" panose="020B0604030504040204" pitchFamily="34" charset="0"/>
                <a:cs typeface="Verdana" panose="020B0604030504040204" pitchFamily="34" charset="0"/>
              </a:rPr>
              <a:t>For each setting below – describe and explain the purpose of the setting, and list the professionals and service users who would use that setting.</a:t>
            </a:r>
            <a:endParaRPr lang="en-GB" sz="24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2603862" y="4145303"/>
            <a:ext cx="6096000" cy="2862322"/>
          </a:xfrm>
          <a:prstGeom prst="rect">
            <a:avLst/>
          </a:prstGeom>
        </p:spPr>
        <p:txBody>
          <a:bodyPr>
            <a:spAutoFit/>
          </a:bodyPr>
          <a:lstStyle/>
          <a:p>
            <a:pPr marL="342900" indent="-3429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Orthopaedic surgery ward</a:t>
            </a:r>
          </a:p>
          <a:p>
            <a:pPr marL="342900" indent="-3429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Local residential special school; which supports people with learning disability needs</a:t>
            </a:r>
          </a:p>
          <a:p>
            <a:pPr marL="342900" indent="-3429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Neonatal unit at Oak Trees Hospital</a:t>
            </a:r>
          </a:p>
          <a:p>
            <a:pPr marL="342900" indent="-3429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GP surgery</a:t>
            </a:r>
          </a:p>
          <a:p>
            <a:pPr marL="342900" indent="-3429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Gastro-</a:t>
            </a:r>
            <a:r>
              <a:rPr lang="en-GB" dirty="0" err="1">
                <a:latin typeface="Verdana" panose="020B0604030504040204" pitchFamily="34" charset="0"/>
                <a:ea typeface="Verdana" panose="020B0604030504040204" pitchFamily="34" charset="0"/>
                <a:cs typeface="Verdana" panose="020B0604030504040204" pitchFamily="34" charset="0"/>
              </a:rPr>
              <a:t>enterology</a:t>
            </a:r>
            <a:r>
              <a:rPr lang="en-GB" dirty="0">
                <a:latin typeface="Verdana" panose="020B0604030504040204" pitchFamily="34" charset="0"/>
                <a:ea typeface="Verdana" panose="020B0604030504040204" pitchFamily="34" charset="0"/>
                <a:cs typeface="Verdana" panose="020B0604030504040204" pitchFamily="34" charset="0"/>
              </a:rPr>
              <a:t> unit</a:t>
            </a:r>
          </a:p>
          <a:p>
            <a:pPr marL="342900" indent="-3429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Sheltered housing</a:t>
            </a:r>
          </a:p>
          <a:p>
            <a:pPr marL="342900" indent="-3429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Home support worker for person with a moderate learning disability</a:t>
            </a:r>
          </a:p>
          <a:p>
            <a:pPr marL="342900" indent="-34290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2559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363" y="1692260"/>
            <a:ext cx="4387740" cy="3611260"/>
          </a:xfrm>
        </p:spPr>
        <p:txBody>
          <a:bodyPr/>
          <a:lstStyle/>
          <a:p>
            <a:r>
              <a:rPr lang="en-GB" sz="2400" dirty="0"/>
              <a:t>4 (c) Explain the reasons why health and social care services are provided in different settings. (6 marks) </a:t>
            </a:r>
            <a:br>
              <a:rPr lang="en-GB" sz="2400" dirty="0"/>
            </a:br>
            <a:r>
              <a:rPr lang="en-GB" sz="2400" dirty="0"/>
              <a:t/>
            </a:r>
            <a:br>
              <a:rPr lang="en-GB" sz="2400" dirty="0"/>
            </a:br>
            <a:r>
              <a:rPr lang="en-GB" sz="2400" dirty="0"/>
              <a:t>Key words: meets widest range of needs, cost efficient, widest range of expertise, partnership. </a:t>
            </a:r>
          </a:p>
        </p:txBody>
      </p:sp>
      <p:sp>
        <p:nvSpPr>
          <p:cNvPr id="5" name="Title 2"/>
          <p:cNvSpPr txBox="1">
            <a:spLocks/>
          </p:cNvSpPr>
          <p:nvPr/>
        </p:nvSpPr>
        <p:spPr>
          <a:xfrm>
            <a:off x="5488194" y="997367"/>
            <a:ext cx="5179806"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defRPr/>
            </a:pPr>
            <a:r>
              <a:rPr lang="en-GB" dirty="0">
                <a:solidFill>
                  <a:srgbClr val="0072C6"/>
                </a:solidFill>
                <a:latin typeface="Verdana" panose="020B0604030504040204" pitchFamily="34" charset="0"/>
                <a:ea typeface="Verdana" panose="020B0604030504040204" pitchFamily="34" charset="0"/>
                <a:cs typeface="Verdana" panose="020B0604030504040204" pitchFamily="34" charset="0"/>
              </a:rPr>
              <a:t>Eye on the exam…</a:t>
            </a:r>
          </a:p>
        </p:txBody>
      </p:sp>
    </p:spTree>
    <p:extLst>
      <p:ext uri="{BB962C8B-B14F-4D97-AF65-F5344CB8AC3E}">
        <p14:creationId xmlns:p14="http://schemas.microsoft.com/office/powerpoint/2010/main" val="2589280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976" y="1506583"/>
            <a:ext cx="5059681" cy="4622074"/>
          </a:xfrm>
        </p:spPr>
        <p:txBody>
          <a:bodyPr>
            <a:normAutofit fontScale="25000" lnSpcReduction="20000"/>
          </a:bodyPr>
          <a:lstStyle/>
          <a:p>
            <a:r>
              <a:rPr lang="en-GB" sz="4300" dirty="0">
                <a:solidFill>
                  <a:srgbClr val="000000"/>
                </a:solidFill>
                <a:latin typeface="Verdana" panose="020B0604030504040204" pitchFamily="34" charset="0"/>
              </a:rPr>
              <a:t>4(c) Answers will be credited according to the learner’s demonstration of:</a:t>
            </a:r>
          </a:p>
          <a:p>
            <a:r>
              <a:rPr lang="en-GB" sz="4300" dirty="0">
                <a:solidFill>
                  <a:srgbClr val="000000"/>
                </a:solidFill>
                <a:latin typeface="Verdana" panose="020B0604030504040204" pitchFamily="34" charset="0"/>
              </a:rPr>
              <a:t>knowledge and understanding of the material using the indicative</a:t>
            </a:r>
          </a:p>
          <a:p>
            <a:r>
              <a:rPr lang="en-GB" sz="4300" dirty="0">
                <a:solidFill>
                  <a:srgbClr val="000000"/>
                </a:solidFill>
                <a:latin typeface="Verdana" panose="020B0604030504040204" pitchFamily="34" charset="0"/>
              </a:rPr>
              <a:t>content and levels descriptors below. The indicative content that</a:t>
            </a:r>
          </a:p>
          <a:p>
            <a:r>
              <a:rPr lang="en-GB" sz="4300" dirty="0">
                <a:solidFill>
                  <a:srgbClr val="000000"/>
                </a:solidFill>
                <a:latin typeface="Verdana" panose="020B0604030504040204" pitchFamily="34" charset="0"/>
              </a:rPr>
              <a:t>follows is not prescriptive. Responses may </a:t>
            </a:r>
            <a:r>
              <a:rPr lang="en-GB" sz="4300" dirty="0">
                <a:solidFill>
                  <a:srgbClr val="222222"/>
                </a:solidFill>
                <a:latin typeface="Verdana" panose="020B0604030504040204" pitchFamily="34" charset="0"/>
              </a:rPr>
              <a:t>cover some/all of the</a:t>
            </a:r>
          </a:p>
          <a:p>
            <a:r>
              <a:rPr lang="en-GB" sz="4300" dirty="0">
                <a:solidFill>
                  <a:srgbClr val="222222"/>
                </a:solidFill>
                <a:latin typeface="Verdana" panose="020B0604030504040204" pitchFamily="34" charset="0"/>
              </a:rPr>
              <a:t>indicative content but should be rewarded for other relevant</a:t>
            </a:r>
          </a:p>
          <a:p>
            <a:r>
              <a:rPr lang="en-GB" sz="4300" dirty="0">
                <a:solidFill>
                  <a:srgbClr val="222222"/>
                </a:solidFill>
                <a:latin typeface="Verdana" panose="020B0604030504040204" pitchFamily="34" charset="0"/>
              </a:rPr>
              <a:t>answers.</a:t>
            </a:r>
          </a:p>
          <a:p>
            <a:r>
              <a:rPr lang="en-GB" sz="4300" dirty="0">
                <a:solidFill>
                  <a:srgbClr val="000000"/>
                </a:solidFill>
                <a:latin typeface="Verdana" panose="020B0604030504040204" pitchFamily="34" charset="0"/>
              </a:rPr>
              <a:t>Answers might refer to:</a:t>
            </a:r>
          </a:p>
          <a:p>
            <a:r>
              <a:rPr lang="en-GB" sz="4300" dirty="0">
                <a:solidFill>
                  <a:srgbClr val="000000"/>
                </a:solidFill>
                <a:latin typeface="Symbol" panose="05050102010706020507" pitchFamily="18" charset="2"/>
              </a:rPr>
              <a:t> </a:t>
            </a:r>
            <a:r>
              <a:rPr lang="en-GB" sz="4300" dirty="0">
                <a:solidFill>
                  <a:srgbClr val="000000"/>
                </a:solidFill>
                <a:latin typeface="Verdana" panose="020B0604030504040204" pitchFamily="34" charset="0"/>
              </a:rPr>
              <a:t>meets widest range of needs</a:t>
            </a:r>
          </a:p>
          <a:p>
            <a:r>
              <a:rPr lang="en-GB" sz="4300" dirty="0">
                <a:solidFill>
                  <a:srgbClr val="000000"/>
                </a:solidFill>
                <a:latin typeface="Symbol" panose="05050102010706020507" pitchFamily="18" charset="2"/>
              </a:rPr>
              <a:t> </a:t>
            </a:r>
            <a:r>
              <a:rPr lang="en-GB" sz="4300" dirty="0">
                <a:solidFill>
                  <a:srgbClr val="000000"/>
                </a:solidFill>
                <a:latin typeface="Verdana" panose="020B0604030504040204" pitchFamily="34" charset="0"/>
              </a:rPr>
              <a:t>is appropriate, e.g. hospitals are where operations are carried</a:t>
            </a:r>
          </a:p>
          <a:p>
            <a:r>
              <a:rPr lang="en-GB" sz="4300" dirty="0">
                <a:solidFill>
                  <a:srgbClr val="000000"/>
                </a:solidFill>
                <a:latin typeface="Verdana" panose="020B0604030504040204" pitchFamily="34" charset="0"/>
              </a:rPr>
              <a:t>out, GP surgeries are where initial diagnosis/treatment is</a:t>
            </a:r>
          </a:p>
          <a:p>
            <a:r>
              <a:rPr lang="en-GB" sz="4300" dirty="0">
                <a:solidFill>
                  <a:srgbClr val="000000"/>
                </a:solidFill>
                <a:latin typeface="Verdana" panose="020B0604030504040204" pitchFamily="34" charset="0"/>
              </a:rPr>
              <a:t>provided</a:t>
            </a:r>
          </a:p>
          <a:p>
            <a:r>
              <a:rPr lang="en-GB" sz="4300" dirty="0">
                <a:solidFill>
                  <a:srgbClr val="000000"/>
                </a:solidFill>
                <a:latin typeface="Symbol" panose="05050102010706020507" pitchFamily="18" charset="2"/>
              </a:rPr>
              <a:t> </a:t>
            </a:r>
            <a:r>
              <a:rPr lang="en-GB" sz="4300" dirty="0">
                <a:solidFill>
                  <a:srgbClr val="000000"/>
                </a:solidFill>
                <a:latin typeface="Verdana" panose="020B0604030504040204" pitchFamily="34" charset="0"/>
              </a:rPr>
              <a:t>is cost efficient</a:t>
            </a:r>
          </a:p>
          <a:p>
            <a:r>
              <a:rPr lang="en-GB" sz="4300" dirty="0">
                <a:solidFill>
                  <a:srgbClr val="000000"/>
                </a:solidFill>
                <a:latin typeface="Symbol" panose="05050102010706020507" pitchFamily="18" charset="2"/>
              </a:rPr>
              <a:t> </a:t>
            </a:r>
            <a:r>
              <a:rPr lang="en-GB" sz="4300" dirty="0">
                <a:solidFill>
                  <a:srgbClr val="000000"/>
                </a:solidFill>
                <a:latin typeface="Verdana" panose="020B0604030504040204" pitchFamily="34" charset="0"/>
              </a:rPr>
              <a:t>provides widest range of expertise</a:t>
            </a:r>
          </a:p>
          <a:p>
            <a:r>
              <a:rPr lang="en-GB" sz="4300" dirty="0">
                <a:solidFill>
                  <a:srgbClr val="000000"/>
                </a:solidFill>
                <a:latin typeface="Symbol" panose="05050102010706020507" pitchFamily="18" charset="2"/>
              </a:rPr>
              <a:t> </a:t>
            </a:r>
            <a:r>
              <a:rPr lang="en-GB" sz="4300" dirty="0">
                <a:solidFill>
                  <a:srgbClr val="000000"/>
                </a:solidFill>
                <a:latin typeface="Verdana" panose="020B0604030504040204" pitchFamily="34" charset="0"/>
              </a:rPr>
              <a:t>sectors often work in partnership in order to provide necessary</a:t>
            </a:r>
          </a:p>
          <a:p>
            <a:r>
              <a:rPr lang="en-GB" sz="4300" dirty="0">
                <a:solidFill>
                  <a:srgbClr val="000000"/>
                </a:solidFill>
                <a:latin typeface="Verdana" panose="020B0604030504040204" pitchFamily="34" charset="0"/>
              </a:rPr>
              <a:t>services</a:t>
            </a:r>
          </a:p>
          <a:p>
            <a:r>
              <a:rPr lang="en-GB" sz="4300" dirty="0">
                <a:solidFill>
                  <a:srgbClr val="000000"/>
                </a:solidFill>
                <a:latin typeface="Symbol" panose="05050102010706020507" pitchFamily="18" charset="2"/>
              </a:rPr>
              <a:t> </a:t>
            </a:r>
            <a:r>
              <a:rPr lang="en-GB" sz="4300" dirty="0">
                <a:solidFill>
                  <a:srgbClr val="000000"/>
                </a:solidFill>
                <a:latin typeface="Verdana" panose="020B0604030504040204" pitchFamily="34" charset="0"/>
              </a:rPr>
              <a:t>best way of involving services users in planning and managing</a:t>
            </a:r>
          </a:p>
          <a:p>
            <a:r>
              <a:rPr lang="en-GB" sz="4300" dirty="0">
                <a:solidFill>
                  <a:srgbClr val="000000"/>
                </a:solidFill>
                <a:latin typeface="Verdana" panose="020B0604030504040204" pitchFamily="34" charset="0"/>
              </a:rPr>
              <a:t>their care.</a:t>
            </a:r>
          </a:p>
          <a:p>
            <a:r>
              <a:rPr lang="en-GB" sz="4300" dirty="0">
                <a:solidFill>
                  <a:srgbClr val="000000"/>
                </a:solidFill>
                <a:latin typeface="Verdana" panose="020B0604030504040204" pitchFamily="34" charset="0"/>
              </a:rPr>
              <a:t>Accept any other valid response. </a:t>
            </a:r>
            <a:r>
              <a:rPr lang="en-GB" sz="4300" b="1" dirty="0">
                <a:solidFill>
                  <a:srgbClr val="000000"/>
                </a:solidFill>
                <a:latin typeface="Verdana,Bold"/>
              </a:rPr>
              <a:t>(6)</a:t>
            </a:r>
          </a:p>
          <a:p>
            <a:endParaRPr lang="en-GB" b="1" dirty="0">
              <a:solidFill>
                <a:srgbClr val="000000"/>
              </a:solidFill>
              <a:latin typeface="Verdana,Bold"/>
            </a:endParaRPr>
          </a:p>
        </p:txBody>
      </p:sp>
      <p:sp>
        <p:nvSpPr>
          <p:cNvPr id="4" name="Rectangle 3"/>
          <p:cNvSpPr/>
          <p:nvPr/>
        </p:nvSpPr>
        <p:spPr>
          <a:xfrm>
            <a:off x="5921828" y="809897"/>
            <a:ext cx="5930537" cy="5047536"/>
          </a:xfrm>
          <a:prstGeom prst="rect">
            <a:avLst/>
          </a:prstGeom>
        </p:spPr>
        <p:txBody>
          <a:bodyPr wrap="square">
            <a:spAutoFit/>
          </a:bodyPr>
          <a:lstStyle/>
          <a:p>
            <a:r>
              <a:rPr lang="en-GB" sz="1400" b="1" dirty="0">
                <a:solidFill>
                  <a:srgbClr val="000000"/>
                </a:solidFill>
                <a:latin typeface="Verdana,Bold"/>
              </a:rPr>
              <a:t>Level Mark Descriptor</a:t>
            </a:r>
          </a:p>
          <a:p>
            <a:r>
              <a:rPr lang="en-GB" sz="1400" dirty="0">
                <a:solidFill>
                  <a:srgbClr val="000000"/>
                </a:solidFill>
                <a:latin typeface="Verdana" panose="020B0604030504040204" pitchFamily="34" charset="0"/>
              </a:rPr>
              <a:t>0 No rewardable material.</a:t>
            </a:r>
          </a:p>
          <a:p>
            <a:r>
              <a:rPr lang="en-GB" sz="1400" dirty="0">
                <a:solidFill>
                  <a:srgbClr val="000000"/>
                </a:solidFill>
                <a:latin typeface="Verdana" panose="020B0604030504040204" pitchFamily="34" charset="0"/>
              </a:rPr>
              <a:t>1 1–3 </a:t>
            </a:r>
            <a:r>
              <a:rPr lang="en-GB" sz="1400" dirty="0">
                <a:solidFill>
                  <a:srgbClr val="000000"/>
                </a:solidFill>
                <a:latin typeface="Symbol" panose="05050102010706020507" pitchFamily="18" charset="2"/>
              </a:rPr>
              <a:t> </a:t>
            </a:r>
            <a:r>
              <a:rPr lang="en-GB" sz="1400" dirty="0">
                <a:solidFill>
                  <a:srgbClr val="000000"/>
                </a:solidFill>
                <a:latin typeface="Verdana" panose="020B0604030504040204" pitchFamily="34" charset="0"/>
              </a:rPr>
              <a:t>Demonstrates isolated elements of knowledge and</a:t>
            </a:r>
          </a:p>
          <a:p>
            <a:r>
              <a:rPr lang="en-GB" sz="1400" dirty="0">
                <a:solidFill>
                  <a:srgbClr val="000000"/>
                </a:solidFill>
                <a:latin typeface="Verdana" panose="020B0604030504040204" pitchFamily="34" charset="0"/>
              </a:rPr>
              <a:t>understanding.</a:t>
            </a:r>
          </a:p>
          <a:p>
            <a:r>
              <a:rPr lang="en-GB" sz="1400" dirty="0">
                <a:solidFill>
                  <a:srgbClr val="000000"/>
                </a:solidFill>
                <a:latin typeface="Symbol" panose="05050102010706020507" pitchFamily="18" charset="2"/>
              </a:rPr>
              <a:t> </a:t>
            </a:r>
            <a:r>
              <a:rPr lang="en-GB" sz="1400" dirty="0">
                <a:solidFill>
                  <a:srgbClr val="000000"/>
                </a:solidFill>
                <a:latin typeface="Verdana" panose="020B0604030504040204" pitchFamily="34" charset="0"/>
              </a:rPr>
              <a:t>Generic statements may be presented rather than linkages being</a:t>
            </a:r>
          </a:p>
          <a:p>
            <a:r>
              <a:rPr lang="en-GB" sz="1400" dirty="0">
                <a:solidFill>
                  <a:srgbClr val="000000"/>
                </a:solidFill>
                <a:latin typeface="Verdana" panose="020B0604030504040204" pitchFamily="34" charset="0"/>
              </a:rPr>
              <a:t>made.</a:t>
            </a:r>
          </a:p>
          <a:p>
            <a:r>
              <a:rPr lang="en-GB" sz="1400" dirty="0">
                <a:solidFill>
                  <a:srgbClr val="000000"/>
                </a:solidFill>
                <a:latin typeface="Symbol" panose="05050102010706020507" pitchFamily="18" charset="2"/>
              </a:rPr>
              <a:t> </a:t>
            </a:r>
            <a:r>
              <a:rPr lang="en-GB" sz="1400" dirty="0">
                <a:solidFill>
                  <a:srgbClr val="000000"/>
                </a:solidFill>
                <a:latin typeface="Verdana" panose="020B0604030504040204" pitchFamily="34" charset="0"/>
              </a:rPr>
              <a:t>Lines of reasoning are unsupported.</a:t>
            </a:r>
          </a:p>
          <a:p>
            <a:r>
              <a:rPr lang="en-GB" sz="1400" dirty="0">
                <a:solidFill>
                  <a:srgbClr val="000000"/>
                </a:solidFill>
                <a:latin typeface="Verdana" panose="020B0604030504040204" pitchFamily="34" charset="0"/>
              </a:rPr>
              <a:t>2 4–6 </a:t>
            </a:r>
            <a:r>
              <a:rPr lang="en-GB" sz="1400" dirty="0">
                <a:solidFill>
                  <a:srgbClr val="000000"/>
                </a:solidFill>
                <a:latin typeface="Symbol" panose="05050102010706020507" pitchFamily="18" charset="2"/>
              </a:rPr>
              <a:t> </a:t>
            </a:r>
            <a:r>
              <a:rPr lang="en-GB" sz="1400" dirty="0">
                <a:solidFill>
                  <a:srgbClr val="000000"/>
                </a:solidFill>
                <a:latin typeface="Verdana" panose="020B0604030504040204" pitchFamily="34" charset="0"/>
              </a:rPr>
              <a:t>Demonstrates mostly accurate knowledge and understanding</a:t>
            </a:r>
          </a:p>
          <a:p>
            <a:r>
              <a:rPr lang="en-GB" sz="1400" dirty="0">
                <a:solidFill>
                  <a:srgbClr val="000000"/>
                </a:solidFill>
                <a:latin typeface="Symbol" panose="05050102010706020507" pitchFamily="18" charset="2"/>
              </a:rPr>
              <a:t> </a:t>
            </a:r>
            <a:r>
              <a:rPr lang="en-GB" sz="1400" dirty="0">
                <a:solidFill>
                  <a:srgbClr val="000000"/>
                </a:solidFill>
                <a:latin typeface="Verdana" panose="020B0604030504040204" pitchFamily="34" charset="0"/>
              </a:rPr>
              <a:t>Answer evidences occasional linkages between the elements in</a:t>
            </a:r>
          </a:p>
          <a:p>
            <a:r>
              <a:rPr lang="en-GB" sz="1400" dirty="0">
                <a:solidFill>
                  <a:srgbClr val="000000"/>
                </a:solidFill>
                <a:latin typeface="Verdana" panose="020B0604030504040204" pitchFamily="34" charset="0"/>
              </a:rPr>
              <a:t>the context of the question.</a:t>
            </a:r>
          </a:p>
          <a:p>
            <a:r>
              <a:rPr lang="en-GB" sz="1400" dirty="0">
                <a:solidFill>
                  <a:srgbClr val="000000"/>
                </a:solidFill>
                <a:latin typeface="Symbol" panose="05050102010706020507" pitchFamily="18" charset="2"/>
              </a:rPr>
              <a:t> </a:t>
            </a:r>
            <a:r>
              <a:rPr lang="en-GB" sz="1400" dirty="0">
                <a:solidFill>
                  <a:srgbClr val="000000"/>
                </a:solidFill>
                <a:latin typeface="Verdana" panose="020B0604030504040204" pitchFamily="34" charset="0"/>
              </a:rPr>
              <a:t>Lines of reasoning occasionally supported through the application</a:t>
            </a:r>
          </a:p>
          <a:p>
            <a:r>
              <a:rPr lang="en-GB" sz="1400" dirty="0">
                <a:solidFill>
                  <a:srgbClr val="000000"/>
                </a:solidFill>
                <a:latin typeface="Verdana" panose="020B0604030504040204" pitchFamily="34" charset="0"/>
              </a:rPr>
              <a:t>of recent evidence.</a:t>
            </a:r>
          </a:p>
          <a:p>
            <a:r>
              <a:rPr lang="en-GB" sz="1400" dirty="0">
                <a:solidFill>
                  <a:srgbClr val="000000"/>
                </a:solidFill>
                <a:latin typeface="Verdana" panose="020B0604030504040204" pitchFamily="34" charset="0"/>
              </a:rPr>
              <a:t>3 5–6 </a:t>
            </a:r>
            <a:r>
              <a:rPr lang="en-GB" sz="1400" dirty="0">
                <a:solidFill>
                  <a:srgbClr val="000000"/>
                </a:solidFill>
                <a:latin typeface="Symbol" panose="05050102010706020507" pitchFamily="18" charset="2"/>
              </a:rPr>
              <a:t> </a:t>
            </a:r>
            <a:r>
              <a:rPr lang="en-GB" sz="1400" dirty="0">
                <a:solidFill>
                  <a:srgbClr val="000000"/>
                </a:solidFill>
                <a:latin typeface="Verdana" panose="020B0604030504040204" pitchFamily="34" charset="0"/>
              </a:rPr>
              <a:t>Demonstrates accurate and thorough knowledge and</a:t>
            </a:r>
          </a:p>
          <a:p>
            <a:r>
              <a:rPr lang="en-GB" sz="1400" dirty="0">
                <a:solidFill>
                  <a:srgbClr val="000000"/>
                </a:solidFill>
                <a:latin typeface="Verdana" panose="020B0604030504040204" pitchFamily="34" charset="0"/>
              </a:rPr>
              <a:t>understanding</a:t>
            </a:r>
          </a:p>
          <a:p>
            <a:r>
              <a:rPr lang="en-GB" sz="1400" dirty="0">
                <a:solidFill>
                  <a:srgbClr val="000000"/>
                </a:solidFill>
                <a:latin typeface="Symbol" panose="05050102010706020507" pitchFamily="18" charset="2"/>
              </a:rPr>
              <a:t> </a:t>
            </a:r>
            <a:r>
              <a:rPr lang="en-GB" sz="1400" dirty="0">
                <a:solidFill>
                  <a:srgbClr val="000000"/>
                </a:solidFill>
                <a:latin typeface="Verdana" panose="020B0604030504040204" pitchFamily="34" charset="0"/>
              </a:rPr>
              <a:t>Answer evidences comprehensive linkages between the elements</a:t>
            </a:r>
          </a:p>
          <a:p>
            <a:r>
              <a:rPr lang="en-GB" sz="1400" dirty="0">
                <a:solidFill>
                  <a:srgbClr val="000000"/>
                </a:solidFill>
                <a:latin typeface="Verdana" panose="020B0604030504040204" pitchFamily="34" charset="0"/>
              </a:rPr>
              <a:t>in the context of the question.</a:t>
            </a:r>
          </a:p>
          <a:p>
            <a:r>
              <a:rPr lang="en-GB" sz="1400" dirty="0">
                <a:solidFill>
                  <a:srgbClr val="000000"/>
                </a:solidFill>
                <a:latin typeface="Symbol" panose="05050102010706020507" pitchFamily="18" charset="2"/>
              </a:rPr>
              <a:t> </a:t>
            </a:r>
            <a:r>
              <a:rPr lang="en-GB" sz="1400" dirty="0">
                <a:solidFill>
                  <a:srgbClr val="000000"/>
                </a:solidFill>
                <a:latin typeface="Verdana" panose="020B0604030504040204" pitchFamily="34" charset="0"/>
              </a:rPr>
              <a:t>Lines of reasoning supported</a:t>
            </a:r>
            <a:endParaRPr lang="en-GB" sz="1400" dirty="0"/>
          </a:p>
          <a:p>
            <a:endParaRPr lang="en-GB" sz="1400" dirty="0"/>
          </a:p>
        </p:txBody>
      </p:sp>
    </p:spTree>
    <p:extLst>
      <p:ext uri="{BB962C8B-B14F-4D97-AF65-F5344CB8AC3E}">
        <p14:creationId xmlns:p14="http://schemas.microsoft.com/office/powerpoint/2010/main" val="2001928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TEC LEVEL 3 HEALTH &amp; SOCIAL CARE: Unit 2 Revision Learning Mats!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318" y="1288114"/>
            <a:ext cx="9403976" cy="528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22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p:spPr>
        <p:txBody>
          <a:bodyPr>
            <a:normAutofit/>
          </a:bodyPr>
          <a:lstStyle/>
          <a:p>
            <a:r>
              <a:rPr lang="en-GB" b="1" dirty="0"/>
              <a:t>Settings:</a:t>
            </a:r>
            <a:endParaRPr lang="en-GB" dirty="0"/>
          </a:p>
        </p:txBody>
      </p:sp>
      <p:pic>
        <p:nvPicPr>
          <p:cNvPr id="4" name="Picture 3" descr="Health and Social Care - St Crispin's - Excellence for allSt Crispin's –  Excellence for all">
            <a:extLst>
              <a:ext uri="{FF2B5EF4-FFF2-40B4-BE49-F238E27FC236}">
                <a16:creationId xmlns:a16="http://schemas.microsoft.com/office/drawing/2014/main" id="{6729FBA0-3E6A-47AD-AF68-60863BD9DACB}"/>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85800" y="2674950"/>
            <a:ext cx="4521200" cy="3063343"/>
          </a:xfrm>
          <a:prstGeom prst="rect">
            <a:avLst/>
          </a:prstGeom>
          <a:noFill/>
        </p:spPr>
      </p:pic>
      <p:sp>
        <p:nvSpPr>
          <p:cNvPr id="3" name="Content Placeholder 2"/>
          <p:cNvSpPr>
            <a:spLocks noGrp="1"/>
          </p:cNvSpPr>
          <p:nvPr>
            <p:ph idx="1"/>
          </p:nvPr>
        </p:nvSpPr>
        <p:spPr>
          <a:xfrm>
            <a:off x="5207000" y="2194560"/>
            <a:ext cx="6299200" cy="4024125"/>
          </a:xfrm>
        </p:spPr>
        <p:txBody>
          <a:bodyPr>
            <a:normAutofit/>
          </a:bodyPr>
          <a:lstStyle/>
          <a:p>
            <a:r>
              <a:rPr lang="en-GB" sz="2000" dirty="0"/>
              <a:t>There are a range of </a:t>
            </a:r>
            <a:r>
              <a:rPr lang="en-GB" sz="2000" b="1" dirty="0"/>
              <a:t>settings</a:t>
            </a:r>
            <a:r>
              <a:rPr lang="en-GB" sz="2000" dirty="0"/>
              <a:t> that provide </a:t>
            </a:r>
            <a:r>
              <a:rPr lang="en-GB" sz="2000" b="1" dirty="0"/>
              <a:t>health and care services. </a:t>
            </a:r>
          </a:p>
          <a:p>
            <a:r>
              <a:rPr lang="en-GB" sz="2000" dirty="0"/>
              <a:t>Settings range from care provided in a person’s own home, to hospital departments providing highly technical and specialist treatment. </a:t>
            </a:r>
          </a:p>
          <a:p>
            <a:r>
              <a:rPr lang="en-GB" sz="2000" dirty="0"/>
              <a:t>All settings provide a </a:t>
            </a:r>
            <a:r>
              <a:rPr lang="en-GB" sz="2000" b="1" dirty="0"/>
              <a:t>range of health and social care services </a:t>
            </a:r>
            <a:r>
              <a:rPr lang="en-GB" sz="2000" dirty="0"/>
              <a:t>managed by a range of organisations which we will explore in the workbook. </a:t>
            </a:r>
          </a:p>
          <a:p>
            <a:r>
              <a:rPr lang="en-GB" sz="2000" dirty="0"/>
              <a:t>Their main aim is to provide care and support to individuals. </a:t>
            </a:r>
          </a:p>
          <a:p>
            <a:r>
              <a:rPr lang="en-GB" sz="2000" dirty="0">
                <a:solidFill>
                  <a:srgbClr val="C00000"/>
                </a:solidFill>
              </a:rPr>
              <a:t>Go to the </a:t>
            </a:r>
            <a:r>
              <a:rPr lang="en-GB" sz="2000" b="1" dirty="0">
                <a:solidFill>
                  <a:srgbClr val="C00000"/>
                </a:solidFill>
              </a:rPr>
              <a:t>Starter Task </a:t>
            </a:r>
            <a:r>
              <a:rPr lang="en-GB" sz="2000" dirty="0">
                <a:solidFill>
                  <a:srgbClr val="C00000"/>
                </a:solidFill>
              </a:rPr>
              <a:t>in the workbook (page 2)</a:t>
            </a:r>
          </a:p>
          <a:p>
            <a:endParaRPr lang="en-GB" sz="2000" dirty="0"/>
          </a:p>
        </p:txBody>
      </p:sp>
    </p:spTree>
    <p:extLst>
      <p:ext uri="{BB962C8B-B14F-4D97-AF65-F5344CB8AC3E}">
        <p14:creationId xmlns:p14="http://schemas.microsoft.com/office/powerpoint/2010/main" val="1891546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2322" y="764373"/>
            <a:ext cx="9813878" cy="1293028"/>
          </a:xfrm>
        </p:spPr>
        <p:txBody>
          <a:bodyPr>
            <a:normAutofit/>
          </a:bodyPr>
          <a:lstStyle/>
          <a:p>
            <a:r>
              <a:rPr lang="en-GB" b="1" dirty="0"/>
              <a:t>Our health our care programme:</a:t>
            </a:r>
            <a:endParaRPr lang="en-GB" dirty="0"/>
          </a:p>
        </p:txBody>
      </p:sp>
      <p:sp>
        <p:nvSpPr>
          <p:cNvPr id="3" name="Content Placeholder 2"/>
          <p:cNvSpPr>
            <a:spLocks noGrp="1"/>
          </p:cNvSpPr>
          <p:nvPr>
            <p:ph idx="1"/>
          </p:nvPr>
        </p:nvSpPr>
        <p:spPr>
          <a:xfrm>
            <a:off x="332014" y="2194560"/>
            <a:ext cx="6580415" cy="4024125"/>
          </a:xfrm>
        </p:spPr>
        <p:txBody>
          <a:bodyPr>
            <a:normAutofit/>
          </a:bodyPr>
          <a:lstStyle/>
          <a:p>
            <a:pPr marL="0" indent="0">
              <a:buNone/>
            </a:pPr>
            <a:r>
              <a:rPr lang="en-GB" dirty="0"/>
              <a:t>What is the ‘Our Health Our Care’ Programme</a:t>
            </a:r>
          </a:p>
          <a:p>
            <a:pPr marL="0" indent="0">
              <a:buNone/>
            </a:pPr>
            <a:endParaRPr lang="en-GB" dirty="0"/>
          </a:p>
          <a:p>
            <a:pPr marL="0" indent="0">
              <a:buNone/>
            </a:pPr>
            <a:r>
              <a:rPr lang="en-GB" u="sng" dirty="0">
                <a:solidFill>
                  <a:schemeClr val="tx2"/>
                </a:solidFill>
                <a:hlinkClick r:id="rId2">
                  <a:extLst>
                    <a:ext uri="{A12FA001-AC4F-418D-AE19-62706E023703}">
                      <ahyp:hlinkClr xmlns="" xmlns:ahyp="http://schemas.microsoft.com/office/drawing/2018/hyperlinkcolor" val="tx"/>
                    </a:ext>
                  </a:extLst>
                </a:hlinkClick>
              </a:rPr>
              <a:t>https://www.youtube.com/watch?v=M-BKgRULJAc</a:t>
            </a:r>
            <a:endParaRPr lang="en-GB" dirty="0">
              <a:solidFill>
                <a:schemeClr val="tx2"/>
              </a:solidFill>
            </a:endParaRPr>
          </a:p>
          <a:p>
            <a:pPr marL="0" indent="0">
              <a:buNone/>
            </a:pPr>
            <a:endParaRPr lang="en-GB" dirty="0"/>
          </a:p>
          <a:p>
            <a:pPr marL="0" indent="0">
              <a:buNone/>
            </a:pPr>
            <a:r>
              <a:rPr lang="en-GB" dirty="0"/>
              <a:t>Watch the video and </a:t>
            </a:r>
            <a:r>
              <a:rPr lang="en-GB" b="1" dirty="0">
                <a:solidFill>
                  <a:srgbClr val="C00000"/>
                </a:solidFill>
              </a:rPr>
              <a:t>reflect on your learning in the workbook</a:t>
            </a:r>
          </a:p>
          <a:p>
            <a:endParaRPr lang="en-GB" dirty="0"/>
          </a:p>
        </p:txBody>
      </p:sp>
      <p:pic>
        <p:nvPicPr>
          <p:cNvPr id="6" name="Picture 5">
            <a:extLst>
              <a:ext uri="{FF2B5EF4-FFF2-40B4-BE49-F238E27FC236}">
                <a16:creationId xmlns:a16="http://schemas.microsoft.com/office/drawing/2014/main" id="{57F770F8-E870-482C-B57B-25752D5601DB}"/>
              </a:ext>
            </a:extLst>
          </p:cNvPr>
          <p:cNvPicPr/>
          <p:nvPr/>
        </p:nvPicPr>
        <p:blipFill rotWithShape="1">
          <a:blip r:embed="rId3"/>
          <a:srcRect l="8996" t="25367" r="43038" b="30438"/>
          <a:stretch/>
        </p:blipFill>
        <p:spPr bwMode="auto">
          <a:xfrm>
            <a:off x="6985000" y="2816303"/>
            <a:ext cx="4521200" cy="278063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88351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Hospitals:</a:t>
            </a:r>
            <a:endParaRPr lang="en-GB" dirty="0"/>
          </a:p>
        </p:txBody>
      </p:sp>
      <p:sp>
        <p:nvSpPr>
          <p:cNvPr id="3" name="Content Placeholder 2"/>
          <p:cNvSpPr>
            <a:spLocks noGrp="1"/>
          </p:cNvSpPr>
          <p:nvPr>
            <p:ph idx="1"/>
          </p:nvPr>
        </p:nvSpPr>
        <p:spPr>
          <a:xfrm>
            <a:off x="685800" y="1823358"/>
            <a:ext cx="10820400" cy="4395328"/>
          </a:xfrm>
        </p:spPr>
        <p:txBody>
          <a:bodyPr>
            <a:normAutofit/>
          </a:bodyPr>
          <a:lstStyle/>
          <a:p>
            <a:pPr marL="0" indent="0">
              <a:buNone/>
            </a:pPr>
            <a:r>
              <a:rPr lang="en-GB" dirty="0"/>
              <a:t>If you need to be referred to a hospital for treatment, you will usually be referred by your GP.</a:t>
            </a:r>
          </a:p>
          <a:p>
            <a:pPr marL="0" indent="0">
              <a:buNone/>
            </a:pPr>
            <a:r>
              <a:rPr lang="en-GB" i="1" dirty="0">
                <a:solidFill>
                  <a:schemeClr val="accent1">
                    <a:lumMod val="75000"/>
                  </a:schemeClr>
                </a:solidFill>
              </a:rPr>
              <a:t>Identify some services that people can be referred for in a hospital?</a:t>
            </a:r>
          </a:p>
          <a:p>
            <a:pPr marL="0" indent="0">
              <a:buNone/>
            </a:pPr>
            <a:r>
              <a:rPr lang="en-GB" dirty="0"/>
              <a:t/>
            </a:r>
            <a:br>
              <a:rPr lang="en-GB" dirty="0"/>
            </a:br>
            <a:r>
              <a:rPr lang="en-GB" b="1" dirty="0"/>
              <a:t>Inpatient services include treatment for individuals whose condition requires 24 hour specialist support</a:t>
            </a:r>
          </a:p>
          <a:p>
            <a:pPr marL="0" indent="0">
              <a:buNone/>
            </a:pPr>
            <a:r>
              <a:rPr lang="en-GB" i="1" dirty="0">
                <a:solidFill>
                  <a:schemeClr val="accent1">
                    <a:lumMod val="75000"/>
                  </a:schemeClr>
                </a:solidFill>
              </a:rPr>
              <a:t>Can you think of 3 examples of inpatient services?</a:t>
            </a:r>
          </a:p>
          <a:p>
            <a:pPr marL="0" indent="0">
              <a:buNone/>
            </a:pPr>
            <a:endParaRPr lang="en-GB" b="1" dirty="0"/>
          </a:p>
          <a:p>
            <a:pPr marL="0" indent="0">
              <a:buNone/>
            </a:pPr>
            <a:r>
              <a:rPr lang="en-GB" b="1" dirty="0"/>
              <a:t>Outpatient services include regular clinics, day surgery and other specialist day time care</a:t>
            </a:r>
          </a:p>
          <a:p>
            <a:pPr marL="0" indent="0">
              <a:buNone/>
            </a:pPr>
            <a:r>
              <a:rPr lang="en-GB" i="1" dirty="0">
                <a:solidFill>
                  <a:schemeClr val="accent1">
                    <a:lumMod val="75000"/>
                  </a:schemeClr>
                </a:solidFill>
              </a:rPr>
              <a:t>Can you think of 3 examples of outpatient services?</a:t>
            </a:r>
          </a:p>
          <a:p>
            <a:pPr marL="0" indent="0">
              <a:buNone/>
            </a:pPr>
            <a:endParaRPr lang="en-GB" dirty="0"/>
          </a:p>
        </p:txBody>
      </p:sp>
      <p:sp>
        <p:nvSpPr>
          <p:cNvPr id="10" name="AutoShape 9" descr="data:image/jpeg;base64,/9j/4AAQSkZJRgABAQAAAQABAAD/2wBDAAsJCQcJCQcJCQkJCwkJCQkJCQsJCwsMCwsLDA0QDBEODQ4MEhkSJRodJR0ZHxwpKRYlNzU2GioyPi0pMBk7IRP/2wBDAQcICAsJCxULCxUsHRkdLCwsLCwsLCwsLCwsLCwsLCwsLCwsLCwsLCwsLCwsLCwsLCwsLCwsLCwsLCwsLCwsLCz/wAARCACgAJADASIAAhEBAxEB/8QAGwAAAgMBAQEAAAAAAAAAAAAABQYABAcBAwL/xABNEAABAwICBAYMCwUIAwEAAAABAgMEAAUGERIhMTUHE3R1sbMUFRciNkFRVHJztNIyU1VhcYGRkpOU0xYjocPRJCU0QlJWgpVidtTw/8QAGgEAAgMBAQAAAAAAAAAAAAAAAAIBAwQFBv/EADURAAEDAQQHBgUFAQEAAAAAAAEAAgMRBBIhMwUTMVJxgcEUQVGRoeEVU2GCkiIysdHwNEL/2gAMAwEAAhEDEQA/ANUUorJAJCASNR+F4iSR4q+eJHxY+tIz/jUZ2NfQk/wzrNsOYchYhizp9wl3Dsjtg80S062AoBDbhUouIUcyVHx1ohha9rnvdQCndXaqJZXMc1rRUmvfTYtJ4lPxafuipxKfi0/dFKPc/sHnd1/Hj/o1O5/YPO7r+NH/AEafVwfMP4+6TWTbnr7Ju4lPxafuipxKfi0/dFKPc/sPnd1/Hj/o1O5/YfO7t+NH/Ro1cHzD+PujWTbnr7Jv4lPxSfuipxKfik/dFKPc/sHnl1/GY/Rqdz6weeXb8eP+jRq4PmH8fdTrJtz19k38Sj4tP2Cu8Sj4pP3RSh3PrB55dvx4/wCjU7nuH/PLt+PH/Ro1cHzD+PujWTbnr7Jv4lHxSPuiu8S38Uj7opQ7ntg88u340f8ARrvc8w/55d/x4/6NGrg+Yfx91Gsm3PX2TfxLXxSPuiu8S18Uj7opP7nmH/PLv+PH/RqdzvD/AJ5d/wAeP+jRq4PmH8fdGsm3PX2ThxLXxSPuiucS18Uj7opQ7neH/Pbv+PH/AEa8JmArFGiTpCJd0K2I0h5AW8wUlTbaljSAaBy1a9dAigJprD+PugyzAVuevsnRTZAPFnRUNgzOifmIrjD4dBB1KGYUPGCNRBoBgl113DdtU4taylcttJWSSEIfWEpBOvIbBRCOs9nS0+Lj19NUSs1byzwKvjffaHeKus7GfRT0Uo8H+55/OsjqGKbmdjPop6KUeD/c8/nWR1DFXx5En29VRJnM59E31KlKuKcUmzaEKEltdwdbDi1uDSRGbVmEkp8aztAOzac88jTFE+Z4YwYq6WVsTS95wTVXaxVzEeJ3VqWq73AKUcyG31NJ+pDWSf4V8dv8SfLFz/Nv+9XV+ESbwXM+Kx7pW219AViPb/Evyxc/zT3vVO3+JPli5/m3veo+ESbwUfFY90rbsjXaw/t/iT5Yuf5t73qnb/Enyxc/zb/vUfCJN4I+Kx7pW4gV2sN7f4k+WLn+bf8Aeqdv8SfLFz/Nv+9R8Ik3gj4qzdK3Ou1hgv8AiUEHtxctXllPH+BVTPh7HE1EhiJeXA9HdUltEspSl1hROQLuiACnynLMbdfiql0XKxt4Gqti0lE910ii0uqdz3bduQTOpXVyqdz3bduQTOpXXMZ+4Lov/aUDwN4M271072hdEWN4S/XrodgbwZt3rp3tC6Isbwl+vXV1qz38T/Kqs+U3gFfZ2M+inopR4P8Ac8/nWR1DFNzOxn0U9FKHB/uefzrI6hinjyJPt6pJM5nPonCsXxI647f78tZJUJ77QJ/0tHikj6gBW0Vil/35f+c5vWqrfojMdwWLSuW3iqUWLKmyY0OK2XZElwNNIGrM7SVHxADMk+QUzdqMHwHHok2VdrnPjNOvTu06GkxoqWsuMzU6QTo56zpH6AdQ8MF71mBvITFWe4pgHxiTkgjR+fLP+NDLRLhwpE4z0yizJts2A6mLxYfCntAai73o2HMkH6K60rnve5rSRQDZtNVzIgxjWuI21xPdRX59igKgOXexTHJcFlSUTGJCQiZDKtinAkAFPz5faASlepww2/HemX1ceE3DtbOH5yJiA668VpJBQp91061nv8tQ1A5Ck8bB9Ap7O51XMd3U44+NFXaGNAa9vevaKwmTKiRlPNsCQ+0yXnQShrjFBOkoJ1/x+sbQ7yMH22HcLPbuIkym5gV2TNXObYcaUNRLbCU6OQ8QIVnnlnqzKEdh1Z6jq8vzVr1pw/h2ZaoUiVGZuMi4RmX5U2Xm9JddcQCoh4nTTlsABGWXlrNpCV0N114gY7P52habDGJatpis7xHZmLHcOw2ZfZCVMpf75IS6yFEgIc0e9z1Z+L6BnrC1cuh/vK5DslyUluU8y3IdWXFutNKLSFFZ26gKp1vhvasXjUrDLS+booFKhGYI8oIqVKtVS3SyOuP2axvOEqcdtsJa1HapRZTmTXpc923XkEzqV1Xw9uHD3NcHqU173Pdt25BM6ldeHcKSkfXqvZDK5dEFwN4M271s72hdEWN4TOULobgfL9mrd66d7QuiTG8Jfr101qz38T/Kiz5TeAV9nYz6KeilHg/3PP51kdQxTczsZ9FPRSjwf7nn86yOoYp48iT7eqSTOZz6JvrFL/v2/wDOc3rVVtdYpiDft/5zm9aqt+iMx3BYtK5beKpRpMmHIjyozim5EdxLrS05ZpUPmOrI7CPn+emJ26YNuqzKu1suEWcs6Uhdncb4mQvxrKHlDInx9JoDb7fNuktmFCbDkh3SIClBCEoSM1LWo7AP/wBtr1utpuNmkiLOQhLimw62ppem24gkjSSrIHaCDmB/XtyNje8NJo76GhouPG6RjC4CrfRELhfYZgqtFkgmDbXFhySpxfGSpihkQXl5nVs1ZnZtA1UAqVKtjjbGKNVUkjpDVyY8K4bF/kSlSHXGoMQNh0s5B111zMpbQpQIAAGajkfF5cw/s4QtUdhcZibemozmlpstXF9DStIZKzQnIa/HS9b2pNvwha40Zxxmfia6MNtutKKHW0SHBmtKk69TaNv/AJVoYAASBsAAGZJOQ1aya83bbTIXkh2FSAOHevQ2SzxtYARjTHms1xNguFbYDlxtrr+hG0DIYfUHM21KCNNtWQOrMZg56vJlrRa2FQccvmIrLKecXFvNpblxErWpaWckmG+hsKOr/KrIVkLrTjLrrLgycZcW04PItCilQ+0V1NHzPe0tkNTgeRXMt8LWODmCgxHkvipUqV1FzVuGH9w4e5rg9Smve57tuvIJnUrqvh/cWH+a4PVJqxc93XXkEzqV14h2cePVeyGVy6IJgfwat3rp3tC6JR94TOULobgfwat3rp3tC6JR94TOUL6am1Z7+JUWfKbwCvs7GfRT0Uo8H+55/OsjqGKbmdjPop6KUeD/AHPP51kdQxTx5En29Ukmczn0TfWKYg37f+c5vWqrbKxPEG/b/wA5TetVW/RGY7gsWlctvFFsBeETXIZn8uiePo70q92GKwAp+THRHZCjknTckFI0j5PLQzAXhE1yGZ/Lo/iyJd5mI7Em1ICpkaF2agqUlCGwzJz0llWrLPIZePP7NMzrttBrT9P9rPE29Y6Uriqc7g9VGt7siNcFvy2GlOraW0lDTuiNJSWyklQO3LMn6s8wHg4LxBcYUSdHXbwxLZS80HX3Ur0FbNIBojP66drnMxw5bJbbdljMvGOsPPNXBDxSjROmWGtBJzyzyzVq+eiOFcv2cw/5OwGcvo11m7baI4rxcCa/Q/wtPY4JJKBpGH1CVTh7hGUu2uG4W7TtiVJg/vAAwFNho6KRGyOrVrBq32v4V/liB95v/wCWnnVU1ViNtcdrW+S1CyMGxx8ys+csXCW9KiTHLlb1SoiXkR3eMSChLwCVjIRsjnkNoNLd6w/iOJKYfuXELXc5iWjJYVpNdkvKHwwEIyO0/B8RrZdVK+NP8DY//YrV0rrTZrc/WBtAO7YqJ7Gy4TU+aUMT4Rj2GFEmMTHnwt9EV5L6GxmtSFLC29ADId6dRz27fKo1qvCHuONzox1L9ZVXY0fK+WG881NVyLdG2Oa6wUC2/D+4cP8ANcHqk1YuW7rryCZ1K6r4f3Fh/muD1Sa97lu668gmdSuvMOzjx6r0gyuXRBMD+DVu9dO9oXROPvCXyhfTQzA/g1bvXTvaF0Tj7wl8oX01Nqz38Sos+U3gFfZ2M+inopR4P9zz+dZHUMU3M7GfRT0Uo8H+55/O0jqGKePIk+3qkkzmc+icBWJ4g37f+cpnWqrbKxPEG/b/AM5TetVW/RGY7gsWlctvFFsBeETXIZn8un27WW7TLlEuVtuwt70eIuIf7MH9NK3NM5hSgnLZqKTszpCwF4RNchmfy6bcVYpuFhlw48aPFdQ/GU8ov8ZpBQcKMhoKAy1U9sbI61gRbaf7alsrmNstZNlV6vWTGshp1h3FiS26hTbgTbGEKKVDIgKQoKH1GvmLYMYQo8eJGxS03HjtpaZR2rYVooTsGa1E/wAaXO6Ne/MLd9j/AL9TujXvzC3fY/79L2a2UpdbTg3+kdpsta3j5lNPanHP+7G/+pjf1qdqcc/7sb/6mN/WlbujXvzC3fY/79TujXvzC3fY/wC/Udkte63yb/SntVm3j5lNPanHP+7G/wDqY39arycN4onmGi4YkbkMRpkaYG+1rTea2VaQ75tQOzMfXS93Rr35hbvsf9+vSPwg3p6REZMK3hL0mOyogP5hLjiUEjv9uvVR2a1txDWjk3+lItNmcaXj5lG+EPccXnRjqX6yqtU4Q9xxedGOpfrK66Giv+fmVg0ln8lt2H9xYf5rg9UmrFy3ddeQTOpXVfD+4sP81weqTXvct3XXkEzqV15x2cePVegGVy6ILgjwat3rp3tC6Jx94S+UL6aF4I8G7f66d7QuikfeEvlC+mptWe/iVFnym8Ar7Gxn0U9FKXB/uefztI6him5nYz6KeilHg+3RP52kdQxTx5En29Ukmczn0TgKxLEAIvt/zGX95TD9rijW3VnGN8PykynbzEaU5HfSkzUtgqUy6kBPGlI16KgBmfEQc9tatFytZKQ7vCzaSjc+IFvcl/DN1iWa6onSkPrZTGkM6MdKFL0nNHI5LUkZavLVnFl8gX2ZCkQ25CEMRiysSUoSoqLhXmAhahl9dLgIOwg/QamqvQmzsMuu71wde8RaruUqVNVTVWhUKVKmqpqoQpXrGcQzJhvL0tBmTHeXo5FRS24lZAz8erVXlqqVBFRRSCQahOuKsV2m+W1mHEZmodRNbkkyG2ko0EtuIIBQ4o598PFSVUzHlotYrFNv0lDTKVphJWOzJWX7ttvapKFHUVnYAPLmdQrMxkdkjIGAC0OdJapATtWsWDMWLD4I19q4O31Ka97lu668gmdSurCENtIbabSEttIQ22kbEoQAlIH0Cq9y3ddeQTepXXkL16S94lerIux0+iCYI8G7f66d7QuikfeEzlC+mheCPBu3+une0LopH3hM5Qvpp7Vnv4lJZ8pvAIgzsZ9FPRSjwfbnuHO0jqWKbmfgs+inopS4Ptzz+dpHUMU8WRJ9vVLJnM59E4V2pUrItKouWWwvLU49ara44o5qWuIwpRPlJKc6+e0GG/ka1/k4/u0SrtWax47yk1bPAIaLBhv5Gtf5OP7tTtBhv5Gtf5OP7tE6lGtfvHzRq2eAQztBhr5Gtf5OP7tc7QYa+RrX+Tj+7ROuUa1+8fNGrZ4BDDYcN/I1r/Jx/drnaHDfyPa/ycf3aJ1yjWv3j5o1bPAIb2iw4CCLPa8xrH9jj+7V5CG2kJbbQhCEDJCEJCUpHkSlOqvuuUrnudtNVIa1uwLlVLlu668gm9SurdVLlu668gm9Quhn7gh/7SguCPBu3+une0LopH3hM5QvpoXgjwbt3rp3tC6KR94TOUL6autWe/iVVZ8pvAIiz8Fn0U9FKPB9uefztI6him5n4LPop6KUeD3c8/naR1DFPFkScW9Ukmczn0TjXRXhKktQ4suW8FlqKw7IcDYBWUNpKzogkDP66E/tTZ+1Cb3oTOw1STECeKRx3GBRRno6eWWr/VVDY3vFWivcr3SNbg4o9XRQRzE1obsrd9ykrhLUEaKG0F9K9MtlKkFYGYI1990183bFNnszkRqWiYpUmOmS3xDSFjQUSkA5rBz+qmEEhNA3HH02pTNGBUn/ABR6uUEtGKLHenXGIjjyJCEFziZLfFrUgEAqTkSk5as9ddViW0JvKbEeP7MKw1phCOxw4WuO0NPSzzy1fB26qDBICWlpqMeSNcwgOrgUZrhpan41sFumy4D6Jqn4qw27xTTakZlIVqJcB8fkr4GOcOrhSZ6UTyzHkMRXAGWtPjHm3HU5DjMssknPXT9lmIDrpoUvaIqkXtiZ65QS6YntFoRbnJSJZTPYMhjiWkKIQAg9/pLGvvh5aqwsaWCe84ywieFtxZMtRcYbCeLjo4xQGTh15bKUWeUtvhpopM8YddvYpkNcoPbMR2m7sXB+L2QEwUBx9DzaUuaBQpwKSlKiCDkRt2iqLuNsPMs299aJ+jOadeZSGWisJaeXHOmON8qTltoFnlJuhpqgzxgXr2CZaq3Hd115BN6hdCrXiyyXiYIMRMwPlp179+02hIS3lnmUuE569Wqitx3ddeQTeoXUGN0bw14oVN9sjCWmoQXBHg3bvXTvaF0Uj7wmcoX00LwR4N2/1072hdFI+8JnKF9NNas9/EpbPlN4BEWfgs+inopR4PdzT+dpHUMU3s/BZ9FPRSjwe7nn87yOoYp4siTi3qlkzmc+iP33ceIOa53UqrPVHLg8bPkvKz9P71daPdmH5Vqu8ZhIW/IgSmGUlQSFOONlKQVK1Ck5eHMQHBqLQIqO2AuS5Ba7IZ0Q0XFKCuMz0fJ460WSRjWgONP1Aqi0sc5xoP8AyUBumlaIGKsOuLPFdlQrhbdL/O24RpZfPlo/WlVFsVSEQ79g6W4hxaIsSFIUhoBTiw28VaKASNZ8VE8Z4an3du3SLcyhyYy0qK+hTiG9Jop0kkKcIHenMf8AL5q9LvZLxKv2EprDCVRremEJay82ktlt4rVkknSOryCtTbRG668nH9VeNAPWizOhkF5oGGFOFeiE2pci6YtfxEmFIh2yKw+8+5IbLeYTFLORJGiVH4RyzyA+0G6pXYUfFGkjs9zEj8soC08ZxHeuIBSDnlmlQ/5VpuImbnJs1xi21rjZUlsR0pLiGwG3FAOEqcIHwcx9dLDuA4QsmbTC1X0Q2lFRkq4tUrJKlpAJ4vLaB4qWG1Rmjn4bBTbgPHz2/RNLZ3irW47TX6nw8l98IJYdsMCQ0EFL85pxK0pAKkLivKBzGvyV844QhGFbZooSnOVBJ0UgZnsN3blXzc7JiWdhKyWvsRBuEKRouIMhgDiGm3mm1BZVo7Cnx0SxVabpc7DAgwmUuSWn4q3EKdbbASiM42rJSyBtIpI3sYY23hg49/cnex777ru0BAMVrW2vg/cQ0XVtxo7iGk5hTq0LjKS2Mgdajq2eOmNm6XS5W/EYnWN+2Bm2yC0X1KVxxWy7pAZoTsyH20OxFZb/ACzhNy3xWnXbXGb44OPNISl9ssqSkhahmM0nYassr4QJfZse5wLa1FfgT2wqO43xhfWyUtpz41Wok69VQ4sdCyhFRXvx2+CGh7ZHYGhp3YbEo2kqs7douBWUw77a7rAkk/BQ+2t1tJ+0Nn/kqjtvSg8HklRSkqEW45EpBI/tatQO2rP7OT38GxrS+yhNziqdksI41spD3ZDiwnjAdHvkqI2+P5q94dourODpFoWygXBbE1CWg62UlTkhTif3gOhs+erZp4341xvjyFaHyKrihezCmF31NKhe2C0I/Z22K0E6RXOBVojS/wAS549tGrju668gm9QuqGGYMy22WDDmNpbkNKlFaErS4AHH1uJ75BI2EVfuO7rryCb1C65krg6ckePVb42lsAB8OiC4I8G7d66d7QuikfeEzlC+mheCPBu3+une0LopH3hM5QvpqLVnv4lNZ8pvAL//2Q=="/>
          <p:cNvSpPr>
            <a:spLocks noChangeAspect="1" noChangeArrowheads="1"/>
          </p:cNvSpPr>
          <p:nvPr/>
        </p:nvSpPr>
        <p:spPr bwMode="auto">
          <a:xfrm>
            <a:off x="155575" y="-3295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data:image/jpeg;base64,/9j/4AAQSkZJRgABAQAAAQABAAD/2wBDAAsJCQcJCQcJCQkJCwkJCQkJCQsJCwsMCwsLDA0QDBEODQ4MEhkSJRodJR0ZHxwpKRYlNzU2GioyPi0pMBk7IRP/2wBDAQcICAsJCxULCxUsHRkdLCwsLCwsLCwsLCwsLCwsLCwsLCwsLCwsLCwsLCwsLCwsLCwsLCwsLCwsLCwsLCwsLCz/wAARCACgAJUDASIAAhEBAxEB/8QAGwAAAgMBAQEAAAAAAAAAAAAAAAYDBQcEAQL/xABPEAABAwMBAggKBAoIBQUAAAABAgMEAAURBhIhEzE1QVF0dbMUIjRTYXGUtMPTIzJUgQcVQlJigpGSobEWJDNDcpPB8CU2RVVjldHS4fH/xAAaAQABBQEAAAAAAAAAAAAAAAAEAAIDBQYB/8QAMBEAAgECAwUJAAEFAQAAAAAAAAECAxEEEiEFMTJBcRMiM1FhkaGxwfAUI0KB0eH/2gAMAwEAAhEDEQA/ANDqpv10ftkRkREcJcJ74iQUYCsLOAV7J3E70hOedXo32tLt95Z0L2n8aPTJuy0B8TJxptx36fLsLkxmwx5L7d3m3i4XRKyJrkFcZEdt4blNJXJSpaik7icAbuIcQ586M8zqP2i3fKqvmeWT+tyu9VUFCNmWnV7ztFFvnRnmdR+0W75VGdGeZ1H7RbvlVUUUrje19F7FvnRnmdR+0W75VGdGeZ1H7RbvlVUV9tNPPussMNqcffcQyy2njW4s4AGd3+/RSuJVW9FFexaZ0Z5nUftFu+VRnRnmdR+0W75VOVt0DammUKujr0qSoAuJZdWzHbP5qAjCzjpJ39A4q5b1oWOhhyRZlPcK2krMR5ZcS6kbyGlq8cK6ASQeLdx1Jkla9iweDrqGbKunMV86M8zqP2i3fKozozzOo/aLd8qqiio8xX9r6L2LfOjPM6j9ot3yqM6M8zqP2i3fKqoopXF2vovYt86M8zqP2i3fKozozzOo/aLf8qqiilcXa+i9hmiSRbGV3Sxypb9uYeZRdbdPDYeaDvipcy19GQrBCVAAg4zkEgPjTrTzTTzStpp1tDraulC0hQNZna+TtXjm/FsL31FP9l5HsvUIvdip6TL3Z82+7ytf5toWFFeUVOWx7S7feWtDdp/Gj0xUu33lnQ3afxo9MqcILi/CfVfaEOZ5ZP63K71VQVPM8sn9bld6qoKCZkpcTCiiikNCr/R/Bf0jtfCY+rL4LPneAVj+G1iqCvpt5yO6y806WnmXEOtLBAUlaDtAjNdTs7ktGeSam+TN6o5x6xSVbdf2l1lCbmlceQBha2U8KwsgfWSEnbGegg+s1zXnXcdxhxizJd4RxKkKmOgNhpJ3EspztbXpOMenmL7SNr3NQ8bQUM+b/om3bgfxreOA2eB/GE3gtn6uzwysY9HRXHXgKSNxBHoOa9oN6mUk8zbCiiikNCiiikItbXyfq/syF76itAsvI9l6hF7sVn9r5P1f2ZD99RWgWXkey9Qi92KIpF/s7eun6WFFFFEF0FLt95a0N2n8aPTFS7feWdDdp/Gj0ypwguL8J9V9oQ5nlk/rcrvVVBU8zyyf1uV3qqgoJmSlxMKKK8JACidwAJPqFIaXmmrEb7OW26paIUVKHZa2zhaiokIZQrmKsEk8wHScjT49i0/GbS2za4KUjd40dtaz6VLcBUT6zVdpuCxYLC27MU2w46nw+e46QkNrcA2UKJ/NGynHTnppZv8ArWTL4SJaC4xGJKVyjlEh4cX0Y40p/j6uIkxywjd7zQ0lRwdFOou8/ct7/edMWnhI0a222VcRlJbEdjgY5/8AOpKeP9EHPTjOSpWKM7ftQwxKShbaFGZKSlttDQZj42Ww2gBISVFKcY5z99FWjfg/t/BQptzWnx5r3AsE/Z45KSQfSra/dFMTc5WBKU5Yyuk1aK1sW940tZrlGdSzFjxpgQox347aWiHAMhLgQACk8RyPVg1kZCgSlQIUklKgeMEHBFb3WOanh+BX26tAYQ694W3uwNmQOFOPUSofdTq0eZNtShFJVIr0KaiiihyjCiiikItbXyfq/syH76itAsvI9l6hF7sVn9r5P1f2ZD99RWgWXkey9Qi92KIpF/s7eun6WFFFFEF0FLt95Z0L2n8aPTFS7feWdDdp/Gj0ypwguL8J9V9oQ5nlk/rcrvVVBU8zyyf1uV3qqgoJmSlxMKt9OW9u4XWOH8CFCSq4zlK+oGWPGCVegnGfQDVRTFphTLydQWhTyGH7xBQxDdcOEF5sr+iJ/S2v4H1F0dWibDJOqkzivV9uF7kLcecUmKhxRiRk7m20ZISVAca8cZPTuwN1VVXKtLasQpSTaZBKSRlDkdST6Unb4q+f6Mar/wC0Sv3o/wAyk1Ju7R2dKvOTlKLv0Kptt15xlllO08862y0n85xxQQkftNaVAN101crRZpUoTLXcQ4xBcU2ltyM+0na4PAz4p4hv5+bBBWLTZtTW24RJ7un5UkRVLcbZ4aO0C4UlKVFW0rizkbv5U2xIV/u92g3W8xW4MW2B1VvgpdS86p5wbJdeWndu5uLiG4byqSCa6ljgqMoa2aldee7ncvY09D8+7wcAOQDEPpKJDPCAn7woUl/hCh4ctNwA+ulyE6ebKfpm/wCa/wBlfQvDFv1zd1SHAiJKSxBdWo4Q2tDLJbWsnmBBBPNteineXEhXCOuNLZbfjugFSFjIPOFJI3g9BBqXjTQfJLF0p076pv70MLopsvujJ1v4STbeElwhlSm8bUpgeofWSOkDPoPHSmCDvFCuLi7MzlajOjLLNBRRRXCEtbXyfq/syH76itAsvI9l6hF7sVn9r5P1f2ZC99RWgWXkey9Qi92KIpF/s7eun6WFFFFEF0FLt95a0N2n8aPTFS7feWdC9p/Gj0ypwguL8J9V9oQ5nlk/rcrvVVBU8zyud1uV3qqgoJmSlxMKKKKQ06k3G6pSEpuE8JSMAJlSAABzABVaborwldiakSHnnlyZUt0LfcW4rYSvgQAVknHi1lBOAT0An9lbNpuP4NYbE0dx8BYcUP0nRwp/iamo6yLjZd5VG29yLbdRRRRRoTFb8vhL3fVZz/xCUj7kLLf+lWFi1VcrNsMOZlW8buAWrDjI6WFni/wnd6s5rv1xZfBJQu0dGI81ezKA4m5WM7XqWB+0H86k6gneMjJ1XUw1dtOzNutt0tt2YEiC+HEDAcT9V1pR/JdQd4P+xmkXXsC2xpFvlR0IakzPCDJQ2AA4EbGHSkc+8gnn+6lGNKmQ3Q/EkPMPAbO2ysoUU/mnHGPQaJMqXMdU/KfefeUAC48srVgcQBPN6KfKpmjZoIr49VqOSUdSGiiioSqLW18n6v7Mhe+orQLLyPZeoRe7FZ/a+T9X9mQ/fUVoFl5HsvUIvdiiKRf7O3rp+lhRRRRBdBS7feWdDdp/Gj0xUu33lnQ3afxo9MqcILivCfVfaEOZ5ZP63K71VQVPM8sn9bld6qoKCZkpcTCiiikNJ4UNy4TIMBGdqZIbYJH5KFHK1fcnJ+6tzbQhtDbaAEobSlCEjiCUjZArNdAwOHuUy4KTlEBgMtE+fkcZHqSD+9WmUVRVlc0mzKWSk5vmKmtrq/b4ENmK6pqVKlNuIWn6yW4qkvE/vbAPSCauLFd2L1b2JiMJd/spTQP9i+kDaT6jxp9BFZxrGf4bfJKEqy1ASmEjo20ZU4fXtEj9WoNNXtVkuCXHFK8Bk7LU1I34TnxXgOlGd/oJ+5vaWn6EP9dlxTTfd3Gszoca4RJUOSnaZkNltYGMjnCk+kHBHqrFbhBk2ybKgyAOFjr2doDCXEHelxPoUMH/APK3IYIBG8EZBHEaRPwhRGuCtU4JAd4VyGtfOpsoLqQfUQrHrNOqxurk20qCnT7Rb19GfUUUUKZsKKKKQi1tXJ+r+zIXvqK0Cy8j2XqEXuxWf2vk/V/ZkP31FaBZeR7L1CL3YoikX+zt66fpYUUUUQXQUu33lrQvafxo9MVLt95a0N2n8aPTKnCC4vwn1X2hDmeWT+tyu9VUFTzPLJ/W5XeqqCgmZKXEwoyBkniG80V122Cq5XG3W8A4lSEIcxzMp8d0/ug0hRi5SUVzNR0fAMCxQttOy9N2p7wPHl7BQD6khIq1uU1FugT5y8YjMOOgHiUsDCEfecD766kgJASkAJSAEgbgANwApL1/P4OHBtqFeNLdMh4A/wByxjZBHpUQf1aNfcia2pJYahpyRnKlrcUtbiipxalLcUeNS1HaJPrNfC96Fj9FX8q+qPRQRkL8zdIDvDQbe9x8LEjOfvtpVS3r5G1ZGVAf2VwjrPqUhxv/AFq3045wthsC8/8AT4yD620BB/lXJrJsL07czztqiOj9WQ2D/OjJawNbW7+GfT8MjooooMyQUUUUhFra+T9X9mQ/fUVoFl5HsvUIvdis/tfJ+r+zIfvqK0Cy8j2XqEXuxRFIv9nb10/SwoooogugpdvvLWhu0/jR6YqXb7y1oXtP40emVOEFxXhPqvtCHM8sn9bld6qoKnmeWT+tyu9VUFBMyUuJhTr+D+Bwsy43JY8WK0mGxkf3r30iyPUAkfrUlU2aO1BDtC5kScotxZS0PoeCSpLTyU7BCwkE4UAN+N2PTkPp2zK4VgpQjXi57jUKx7VM/wDGF7uDiVZZjqEJjfkbDBKVEHoKto/fT1eNX2aJEe8BltSpq21JjojnbQhagQHHF42QE8eM5P8AEZVv58k85PGT0mpasr6IsNp4iMkqcHfmwoooocozW9GL29OWnfvb8Ka/ckOAV16ka4Ww3xHRBec/yxwn+lKGjtSW+BGctlwdDCA8t6K+oHgsOEFTayOI53g8W/mxvs9TaqtIt0uFAktypMxpcdSmDtNMtODZWpS/qk4yAAf/ALKUlkNNDEUnhdZcrfBmtFFFCmZCiiikItbXyfq/syF76itAsvI9l6hF7sVn9r5P1f2ZD99RWgWXkey9Qi92KIpF/s7eun6WFFFFEF0FLt95a0N2n8aPTDS9feWdDdp/Gj0ypwguL8J9V9oQ5nlk/rcrvVVzkgDJOBXRM8sndbld6qrnSjbZm3SSG0OyrfaJky3trTtAykYAUE85HN/ioNK7sZaFPtKmUoFJW3jhG3GyRtAOoUglPSAsDdQQoYBSoE4wClQJzxYGM+qmaJcJ17smr0XV4ymYUFMyNIdSjajzPH2UIWkD624Y/wDlXXdv+ctMDnWLGpI51JC1EkejjzXcvMIeFWVTi9HYTtlzzbhwSDhtZwRuIO6jZX5tzPHjg15APORiny03K5DVF9t6ZKxCbcvr6GQEbAdDu1tZ2c5yTz1y2G5XWbb9XS5F14CUliztonPgBLKA46d4aTz5I+r+VTsi8xywsG0sz1vy8v8AYlk4yDkEcYUMEc+8GvSFDGUrBOCkFKgTniwCM04SExb/ADtI2vwxNyls8MbtPbaU0h2MhYe4LKgCcAFOcfldKiB1aoTdCxbr6pjwObAnyIqdhbLpEZTqlxHfo1LRxbjnnVxVzJo2NeE7spp3S/j9hG2V7zwbuACSS2sAAbySSKNlecbDmcA42F5wefGM4ptvN6vf9GdNuGa7wlxj3ducrZby+lKw2ArxegkbsVeB3gbxfHfCVRg1o+EvwhKOFUxslZ4RKDxkcYFdypj1hISdlLy5eav5mbbK930bmScAcGvJPHgDGa83nOAo4BJwCcAc5xTva7iJ2otMoTfZF1S2u4qVw0NMXgCYiwCnG87W/wBWPTX22xHkRNU3yEhKItyscpMlkEZjXFpeXm8dCs7Q9Z6a4oX3HFhFJXjLz+Ffz9RGCHDj6J3/AC3P/avKc27/AKgOl5c43B4y0XxuMl4pa2gyWEL2MbGzjJzxUmlSlKUtRypaipRPOpRyTXGrA1anCFsrvdX/AJqWlr5P1f2ZC99RWgWXkey9Qi92Kz+18n6v7Mh++orQLLyPZeoRe7FTUi42dvXT9LCivKKILo9pdvvLOhu0/jR6Yqp7/bZNwix3Iatmfb3xLhnIGVAglIJ3Z3Apzzj07mTV0D4mLlSaj6fDuZzM8sn9bld6qvIsqVCkMyory2ZDRy24gjIyMEEHcQecEVdSnbDIlPSLgxdbbcllRmx2Y0aRGU6seM4huUQtO0cnG/j3HnMe1pX7XdPV+KbXj1fWoS2pmHStK6kvc5p99vNyZEaVIT4Pt8KpplpplDjnHtuBtIyfXUrGptQxmGY7UsbLDfAsLWyw4803jGyh1aSrHMN/8qFI0msAGbeRgk+JbregknpKV5r44HSP2+/exQvmV3vb7jv7t82fXqckSfOgyHJcZ4pkONvNLcWlLhUl0grzwgO89NfLE2XGizobLgTHnBlMpGwglwMkqR4yhtDHoNdvA6R+3372KF8yjgdI/b797FC+ZXLMZkmv8l7+ZxxJ0yCZRiuBtUqM5EeVsIUosufWSlSgSM7t46PRXjE2XGjT4bLgTGnBoSmyhCgvgjlBBUMgjpH+ldvA6R+3372KF8yveB0j9vvvsUL5lKzEoTW6S9/M4X5suREgwnnAqLBS8mMgIQnYDxCl+MkZOfSa7m9R35qU5MRKQJLkZqGtZYjkFholSUbJRs7s9FHA6R+3332KF8yvsDSgTsCdecYA3223FWN/5RXnn/3iuq45KondT+TxzU2oXX4UhctBehrdcjKEaMnYU62WVHCUYOQSN4rijXK4xI9wix3yiPcEFEtspQpLgIKcjaBwcHGRj+G6wKtKnP8AW7rvVtE/iq18eQcfW4vRRtaUyD4XdBvzutVrA4sYI2uKlr5nX2jd3P5/9KwTpiYS7cHB4GuSJam9hGS+EhG1t42uIDdmuervOlN/9bunPxWm18/61ehWlRuEu6f+k2s/zVmuWYx0m98l7ogtfJ+r+zIfvqK0Cy8j2XqEXuxSdFjouDDlosMeaiJKeZXdrpP2AtaWjtIaCWvowEkkpSCSTjOACS/NNNsNMsNDDTLbbTY6EISEgVPSXMutn02teSVvm590UUVOWx//2Q=="/>
          <p:cNvSpPr>
            <a:spLocks noChangeAspect="1" noChangeArrowheads="1"/>
          </p:cNvSpPr>
          <p:nvPr/>
        </p:nvSpPr>
        <p:spPr bwMode="auto">
          <a:xfrm>
            <a:off x="155575" y="549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71158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Hospitals:</a:t>
            </a:r>
            <a:endParaRPr lang="en-GB" dirty="0"/>
          </a:p>
        </p:txBody>
      </p:sp>
      <p:sp>
        <p:nvSpPr>
          <p:cNvPr id="3" name="Content Placeholder 2"/>
          <p:cNvSpPr>
            <a:spLocks noGrp="1"/>
          </p:cNvSpPr>
          <p:nvPr>
            <p:ph idx="1"/>
          </p:nvPr>
        </p:nvSpPr>
        <p:spPr/>
        <p:txBody>
          <a:bodyPr>
            <a:normAutofit/>
          </a:bodyPr>
          <a:lstStyle/>
          <a:p>
            <a:pPr marL="0" indent="0">
              <a:buNone/>
            </a:pPr>
            <a:r>
              <a:rPr lang="en-GB" dirty="0"/>
              <a:t/>
            </a:r>
            <a:br>
              <a:rPr lang="en-GB" dirty="0"/>
            </a:br>
            <a:r>
              <a:rPr lang="en-GB" b="1" dirty="0"/>
              <a:t>Watch this video: </a:t>
            </a:r>
            <a:r>
              <a:rPr lang="en-GB" dirty="0"/>
              <a:t>Inside Britain’s busiest A&amp;E</a:t>
            </a:r>
          </a:p>
          <a:p>
            <a:pPr marL="0" indent="0">
              <a:buNone/>
            </a:pPr>
            <a:r>
              <a:rPr lang="en-GB" dirty="0">
                <a:hlinkClick r:id="rId2"/>
              </a:rPr>
              <a:t>https://www.youtube.com/watch?v=QyhIBdLpQMQ</a:t>
            </a:r>
            <a:r>
              <a:rPr lang="en-GB" b="1" dirty="0"/>
              <a:t/>
            </a:r>
            <a:br>
              <a:rPr lang="en-GB" b="1" dirty="0"/>
            </a:br>
            <a:endParaRPr lang="en-GB" dirty="0"/>
          </a:p>
          <a:p>
            <a:pPr marL="0" indent="0">
              <a:buNone/>
            </a:pPr>
            <a:r>
              <a:rPr lang="en-GB" b="1" dirty="0"/>
              <a:t>Task: Look at the diagram showing some of the </a:t>
            </a:r>
            <a:r>
              <a:rPr lang="en-GB" dirty="0"/>
              <a:t>different hospital departments on the next slide. </a:t>
            </a:r>
          </a:p>
          <a:p>
            <a:pPr marL="0" indent="0">
              <a:buNone/>
            </a:pPr>
            <a:r>
              <a:rPr lang="en-GB" b="1" dirty="0"/>
              <a:t>Choose one </a:t>
            </a:r>
            <a:r>
              <a:rPr lang="en-GB" dirty="0"/>
              <a:t>and research the services provided and the professionals working in that particular department. </a:t>
            </a:r>
            <a:r>
              <a:rPr lang="en-GB" sz="2000" b="1" i="1" dirty="0">
                <a:solidFill>
                  <a:srgbClr val="FFC000"/>
                </a:solidFill>
              </a:rPr>
              <a:t>Create a new power point slide with this information </a:t>
            </a:r>
          </a:p>
          <a:p>
            <a:pPr marL="0" indent="0">
              <a:buNone/>
            </a:pPr>
            <a:endParaRPr lang="en-GB" b="1" i="1" dirty="0">
              <a:solidFill>
                <a:srgbClr val="C00000"/>
              </a:solidFill>
            </a:endParaRPr>
          </a:p>
          <a:p>
            <a:pPr marL="0" indent="0">
              <a:buNone/>
            </a:pPr>
            <a:r>
              <a:rPr lang="en-GB" b="1" i="1" dirty="0">
                <a:solidFill>
                  <a:srgbClr val="C00000"/>
                </a:solidFill>
              </a:rPr>
              <a:t>Now work through the section about ‘hospital settings’ in your workbook</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91410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2819"/>
            <a:ext cx="8610600" cy="1293028"/>
          </a:xfrm>
        </p:spPr>
        <p:txBody>
          <a:bodyPr/>
          <a:lstStyle/>
          <a:p>
            <a:r>
              <a:rPr lang="en-GB" b="1" dirty="0"/>
              <a:t>Hospital Departments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70619260"/>
              </p:ext>
            </p:extLst>
          </p:nvPr>
        </p:nvGraphicFramePr>
        <p:xfrm>
          <a:off x="433251" y="1595847"/>
          <a:ext cx="10887891" cy="4622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30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29539"/>
            <a:ext cx="8610600" cy="1293028"/>
          </a:xfrm>
        </p:spPr>
        <p:txBody>
          <a:bodyPr/>
          <a:lstStyle/>
          <a:p>
            <a:r>
              <a:rPr lang="en-GB" b="1" dirty="0"/>
              <a:t>Day care centres / units:</a:t>
            </a:r>
            <a:endParaRPr lang="en-GB" dirty="0"/>
          </a:p>
        </p:txBody>
      </p:sp>
      <p:sp>
        <p:nvSpPr>
          <p:cNvPr id="3" name="Content Placeholder 2"/>
          <p:cNvSpPr>
            <a:spLocks noGrp="1"/>
          </p:cNvSpPr>
          <p:nvPr>
            <p:ph idx="1"/>
          </p:nvPr>
        </p:nvSpPr>
        <p:spPr/>
        <p:txBody>
          <a:bodyPr/>
          <a:lstStyle/>
          <a:p>
            <a:pPr marL="0" indent="0">
              <a:buNone/>
            </a:pPr>
            <a:r>
              <a:rPr lang="en-GB" sz="2400" dirty="0">
                <a:solidFill>
                  <a:schemeClr val="accent1">
                    <a:lumMod val="75000"/>
                  </a:schemeClr>
                </a:solidFill>
                <a:latin typeface="+mj-lt"/>
                <a:ea typeface="Verdana" panose="020B0604030504040204" pitchFamily="34" charset="0"/>
                <a:cs typeface="Verdana" panose="020B0604030504040204" pitchFamily="34" charset="0"/>
              </a:rPr>
              <a:t>Day Centres are usually provided for specific client groups</a:t>
            </a:r>
          </a:p>
          <a:p>
            <a:pPr marL="0" indent="0">
              <a:buNone/>
            </a:pPr>
            <a:r>
              <a:rPr lang="en-GB" sz="2400" dirty="0">
                <a:solidFill>
                  <a:schemeClr val="bg1">
                    <a:lumMod val="50000"/>
                  </a:schemeClr>
                </a:solidFill>
                <a:latin typeface="+mj-lt"/>
                <a:ea typeface="Verdana" panose="020B0604030504040204" pitchFamily="34" charset="0"/>
                <a:cs typeface="Verdana" panose="020B0604030504040204" pitchFamily="34" charset="0"/>
              </a:rPr>
              <a:t>They are designed to be a friendly, stimulating and supportive environment for people who would usually be socially isolated. For example, they could provide educational facilities and support to help people progress into employment. </a:t>
            </a:r>
          </a:p>
          <a:p>
            <a:pPr marL="0" indent="0">
              <a:buNone/>
            </a:pPr>
            <a:endParaRPr lang="en-GB" dirty="0">
              <a:latin typeface="+mj-lt"/>
            </a:endParaRPr>
          </a:p>
          <a:p>
            <a:pPr marL="0" indent="0">
              <a:buNone/>
            </a:pPr>
            <a:r>
              <a:rPr lang="en-GB" b="1" dirty="0">
                <a:latin typeface="+mj-lt"/>
              </a:rPr>
              <a:t>Task: </a:t>
            </a:r>
            <a:r>
              <a:rPr lang="en-GB" dirty="0">
                <a:latin typeface="+mj-lt"/>
              </a:rPr>
              <a:t>Identify the different client groups that can attend a day care centre </a:t>
            </a:r>
          </a:p>
          <a:p>
            <a:pPr marL="0" indent="0">
              <a:buNone/>
            </a:pPr>
            <a:r>
              <a:rPr lang="en-GB" dirty="0">
                <a:solidFill>
                  <a:srgbClr val="C00000"/>
                </a:solidFill>
                <a:latin typeface="+mj-lt"/>
              </a:rPr>
              <a:t>Write your notes in the ‘day care centre’ section of the workbook</a:t>
            </a:r>
          </a:p>
          <a:p>
            <a:pPr marL="0" indent="0">
              <a:buNone/>
            </a:pPr>
            <a:endParaRPr lang="en-GB" dirty="0"/>
          </a:p>
        </p:txBody>
      </p:sp>
    </p:spTree>
    <p:extLst>
      <p:ext uri="{BB962C8B-B14F-4D97-AF65-F5344CB8AC3E}">
        <p14:creationId xmlns:p14="http://schemas.microsoft.com/office/powerpoint/2010/main" val="170621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Day care centres / units:</a:t>
            </a:r>
            <a:endParaRPr lang="en-GB" dirty="0"/>
          </a:p>
        </p:txBody>
      </p:sp>
      <p:sp>
        <p:nvSpPr>
          <p:cNvPr id="3" name="Content Placeholder 2"/>
          <p:cNvSpPr>
            <a:spLocks noGrp="1"/>
          </p:cNvSpPr>
          <p:nvPr>
            <p:ph idx="1"/>
          </p:nvPr>
        </p:nvSpPr>
        <p:spPr/>
        <p:txBody>
          <a:bodyPr>
            <a:normAutofit/>
          </a:bodyPr>
          <a:lstStyle/>
          <a:p>
            <a:pPr marL="0" indent="0">
              <a:buNone/>
            </a:pPr>
            <a:r>
              <a:rPr lang="en-GB" b="1" dirty="0"/>
              <a:t>You may have identified the following:</a:t>
            </a:r>
          </a:p>
          <a:p>
            <a:pPr marL="171193" indent="-171193">
              <a:buFontTx/>
              <a:buChar char="-"/>
            </a:pPr>
            <a:r>
              <a:rPr lang="en-GB" dirty="0"/>
              <a:t>Older people </a:t>
            </a:r>
          </a:p>
          <a:p>
            <a:pPr marL="171193" indent="-171193">
              <a:buFontTx/>
              <a:buChar char="-"/>
            </a:pPr>
            <a:r>
              <a:rPr lang="en-GB" dirty="0"/>
              <a:t>People with disabilities</a:t>
            </a:r>
          </a:p>
          <a:p>
            <a:pPr marL="171193" indent="-171193">
              <a:buFontTx/>
              <a:buChar char="-"/>
            </a:pPr>
            <a:r>
              <a:rPr lang="en-GB" dirty="0"/>
              <a:t>People with learning difficulties</a:t>
            </a:r>
          </a:p>
          <a:p>
            <a:pPr marL="171193" indent="-171193">
              <a:buFontTx/>
              <a:buChar char="-"/>
            </a:pPr>
            <a:r>
              <a:rPr lang="en-GB" dirty="0"/>
              <a:t>People with mental health problems</a:t>
            </a:r>
          </a:p>
          <a:p>
            <a:pPr marL="171193" indent="-171193">
              <a:buFontTx/>
              <a:buChar char="-"/>
            </a:pPr>
            <a:r>
              <a:rPr lang="en-GB" dirty="0"/>
              <a:t>People with specific conditions e.g. dementia or visual impairment</a:t>
            </a:r>
          </a:p>
          <a:p>
            <a:pPr marL="0" indent="0">
              <a:buNone/>
            </a:pPr>
            <a:endParaRPr lang="en-GB" b="1" dirty="0"/>
          </a:p>
          <a:p>
            <a:pPr marL="0" indent="0">
              <a:buNone/>
            </a:pPr>
            <a:r>
              <a:rPr lang="en-GB" b="1" i="1" dirty="0">
                <a:solidFill>
                  <a:srgbClr val="C00000"/>
                </a:solidFill>
              </a:rPr>
              <a:t>Now work through the section about ‘day care centres/units’ in your workbook</a:t>
            </a:r>
          </a:p>
          <a:p>
            <a:pPr marL="0" indent="0">
              <a:buNone/>
            </a:pPr>
            <a:endParaRPr lang="en-GB" b="1" dirty="0"/>
          </a:p>
          <a:p>
            <a:endParaRPr lang="en-GB" dirty="0"/>
          </a:p>
        </p:txBody>
      </p:sp>
    </p:spTree>
    <p:extLst>
      <p:ext uri="{BB962C8B-B14F-4D97-AF65-F5344CB8AC3E}">
        <p14:creationId xmlns:p14="http://schemas.microsoft.com/office/powerpoint/2010/main" val="393476005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2067</Words>
  <Application>Microsoft Office PowerPoint</Application>
  <PresentationFormat>Widescreen</PresentationFormat>
  <Paragraphs>214</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Gothic</vt:lpstr>
      <vt:lpstr>SFNSText</vt:lpstr>
      <vt:lpstr>Symbol</vt:lpstr>
      <vt:lpstr>Verdana</vt:lpstr>
      <vt:lpstr>Verdana,Bold</vt:lpstr>
      <vt:lpstr>Vapor Trail</vt:lpstr>
      <vt:lpstr>PowerPoint Presentation</vt:lpstr>
      <vt:lpstr>   B1: Settings</vt:lpstr>
      <vt:lpstr>Settings:</vt:lpstr>
      <vt:lpstr>Our health our care programme:</vt:lpstr>
      <vt:lpstr>Hospitals:</vt:lpstr>
      <vt:lpstr>Hospitals:</vt:lpstr>
      <vt:lpstr>Hospital Departments</vt:lpstr>
      <vt:lpstr>Day care centres / units:</vt:lpstr>
      <vt:lpstr>Day care centres / units:</vt:lpstr>
      <vt:lpstr>Hospice care:</vt:lpstr>
      <vt:lpstr>Exam practice:</vt:lpstr>
      <vt:lpstr>Your Answer to exam question:</vt:lpstr>
      <vt:lpstr>residential care:</vt:lpstr>
      <vt:lpstr>residential and nursing care</vt:lpstr>
      <vt:lpstr>Jimmy is 85 years of age and lives on his own. He has a condition called Parkinson’s Disease which he has had for the past 20 years. The symptoms of his condition are tremors, muscle stiffness and slowness in physical movement. Once a week he visits the outpatient clinic where a physiotherapist encourages him to do gentle exercises to maintain his muscle tone. He also sees an occupational therapist who regularly assesses his functional ability. Jimmy’s social worker reviews his care plan which currently consists of: • daily home care services • transport to the hospital on a weekly basis • meals on wheels daily. As Jimmy has no relatives who can support him, his social worker has been discussing with him the possibility of moving into residential accommodation.  (a) Identify and describe two benefits that moving into residential accommodation may have on Jimmy’s health and well-being.  (6marks)</vt:lpstr>
      <vt:lpstr>domiciliary care:</vt:lpstr>
      <vt:lpstr>Domiciliary Services include:</vt:lpstr>
      <vt:lpstr>Workplace  occupational health:</vt:lpstr>
      <vt:lpstr>Healthcare or social care settings:</vt:lpstr>
      <vt:lpstr>Think higher question:</vt:lpstr>
      <vt:lpstr>4 (c) Explain the reasons why health and social care services are provided in different settings. (6 marks)   Key words: meets widest range of needs, cost efficient, widest range of expertise, partnership.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Yasmin Mukadam</dc:creator>
  <cp:lastModifiedBy>Yasmin Mukadam</cp:lastModifiedBy>
  <cp:revision>2</cp:revision>
  <cp:lastPrinted>2020-10-08T11:20:25Z</cp:lastPrinted>
  <dcterms:created xsi:type="dcterms:W3CDTF">2020-10-05T15:59:46Z</dcterms:created>
  <dcterms:modified xsi:type="dcterms:W3CDTF">2020-10-08T13:26:42Z</dcterms:modified>
</cp:coreProperties>
</file>