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8"/>
  </p:notesMasterIdLst>
  <p:sldIdLst>
    <p:sldId id="256" r:id="rId2"/>
    <p:sldId id="259" r:id="rId3"/>
    <p:sldId id="257" r:id="rId4"/>
    <p:sldId id="264" r:id="rId5"/>
    <p:sldId id="271" r:id="rId6"/>
    <p:sldId id="261" r:id="rId7"/>
    <p:sldId id="262" r:id="rId8"/>
    <p:sldId id="265" r:id="rId9"/>
    <p:sldId id="269" r:id="rId10"/>
    <p:sldId id="272" r:id="rId11"/>
    <p:sldId id="270" r:id="rId12"/>
    <p:sldId id="267" r:id="rId13"/>
    <p:sldId id="277" r:id="rId14"/>
    <p:sldId id="278" r:id="rId15"/>
    <p:sldId id="279" r:id="rId16"/>
    <p:sldId id="280" r:id="rId17"/>
    <p:sldId id="275" r:id="rId18"/>
    <p:sldId id="276" r:id="rId19"/>
    <p:sldId id="282" r:id="rId20"/>
    <p:sldId id="281" r:id="rId21"/>
    <p:sldId id="274" r:id="rId22"/>
    <p:sldId id="273" r:id="rId23"/>
    <p:sldId id="283" r:id="rId24"/>
    <p:sldId id="286" r:id="rId25"/>
    <p:sldId id="285" r:id="rId26"/>
    <p:sldId id="284" r:id="rId27"/>
    <p:sldId id="287" r:id="rId28"/>
    <p:sldId id="293" r:id="rId29"/>
    <p:sldId id="294" r:id="rId30"/>
    <p:sldId id="296" r:id="rId31"/>
    <p:sldId id="295" r:id="rId32"/>
    <p:sldId id="288" r:id="rId33"/>
    <p:sldId id="292" r:id="rId34"/>
    <p:sldId id="291" r:id="rId35"/>
    <p:sldId id="290" r:id="rId36"/>
    <p:sldId id="289"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A12A78-8721-458E-84BC-432FCD3BB767}" v="2331" dt="2020-10-24T17:38:09.5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autoAdjust="0"/>
  </p:normalViewPr>
  <p:slideViewPr>
    <p:cSldViewPr snapToGrid="0">
      <p:cViewPr varScale="1">
        <p:scale>
          <a:sx n="88" d="100"/>
          <a:sy n="88" d="100"/>
        </p:scale>
        <p:origin x="72" y="168"/>
      </p:cViewPr>
      <p:guideLst/>
    </p:cSldViewPr>
  </p:slideViewPr>
  <p:outlineViewPr>
    <p:cViewPr>
      <p:scale>
        <a:sx n="33" d="100"/>
        <a:sy n="33" d="100"/>
      </p:scale>
      <p:origin x="0" y="-4464"/>
    </p:cViewPr>
  </p:outlineViewPr>
  <p:notesTextViewPr>
    <p:cViewPr>
      <p:scale>
        <a:sx n="1" d="1"/>
        <a:sy n="1" d="1"/>
      </p:scale>
      <p:origin x="0" y="0"/>
    </p:cViewPr>
  </p:notesTextViewPr>
  <p:sorterViewPr>
    <p:cViewPr>
      <p:scale>
        <a:sx n="100" d="100"/>
        <a:sy n="100" d="100"/>
      </p:scale>
      <p:origin x="0" y="-394"/>
    </p:cViewPr>
  </p:sorterViewPr>
  <p:notesViewPr>
    <p:cSldViewPr snapToGrid="0">
      <p:cViewPr varScale="1">
        <p:scale>
          <a:sx n="66" d="100"/>
          <a:sy n="66" d="100"/>
        </p:scale>
        <p:origin x="3134"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smin Mukadam" userId="4c74458b-e669-4d6e-ab27-04965635a46a" providerId="ADAL" clId="{F672DE07-885D-4355-8799-E98F4413B119}"/>
    <pc:docChg chg="custSel modSld">
      <pc:chgData name="Yasmin Mukadam" userId="4c74458b-e669-4d6e-ab27-04965635a46a" providerId="ADAL" clId="{F672DE07-885D-4355-8799-E98F4413B119}" dt="2020-09-02T20:01:57.537" v="204" actId="14100"/>
      <pc:docMkLst>
        <pc:docMk/>
      </pc:docMkLst>
      <pc:sldChg chg="modSp">
        <pc:chgData name="Yasmin Mukadam" userId="4c74458b-e669-4d6e-ab27-04965635a46a" providerId="ADAL" clId="{F672DE07-885D-4355-8799-E98F4413B119}" dt="2020-09-02T19:52:56.956" v="2" actId="113"/>
        <pc:sldMkLst>
          <pc:docMk/>
          <pc:sldMk cId="1779298896" sldId="284"/>
        </pc:sldMkLst>
        <pc:spChg chg="mod">
          <ac:chgData name="Yasmin Mukadam" userId="4c74458b-e669-4d6e-ab27-04965635a46a" providerId="ADAL" clId="{F672DE07-885D-4355-8799-E98F4413B119}" dt="2020-09-02T19:52:56.956" v="2" actId="113"/>
          <ac:spMkLst>
            <pc:docMk/>
            <pc:sldMk cId="1779298896" sldId="284"/>
            <ac:spMk id="4" creationId="{F56FFA05-8A84-4672-BE6F-AB228262EB23}"/>
          </ac:spMkLst>
        </pc:spChg>
      </pc:sldChg>
      <pc:sldChg chg="modSp">
        <pc:chgData name="Yasmin Mukadam" userId="4c74458b-e669-4d6e-ab27-04965635a46a" providerId="ADAL" clId="{F672DE07-885D-4355-8799-E98F4413B119}" dt="2020-09-02T19:55:27.571" v="50" actId="1036"/>
        <pc:sldMkLst>
          <pc:docMk/>
          <pc:sldMk cId="2896376966" sldId="287"/>
        </pc:sldMkLst>
        <pc:spChg chg="mod">
          <ac:chgData name="Yasmin Mukadam" userId="4c74458b-e669-4d6e-ab27-04965635a46a" providerId="ADAL" clId="{F672DE07-885D-4355-8799-E98F4413B119}" dt="2020-09-02T19:55:10.043" v="48" actId="14100"/>
          <ac:spMkLst>
            <pc:docMk/>
            <pc:sldMk cId="2896376966" sldId="287"/>
            <ac:spMk id="3" creationId="{00000000-0000-0000-0000-000000000000}"/>
          </ac:spMkLst>
        </pc:spChg>
        <pc:spChg chg="mod">
          <ac:chgData name="Yasmin Mukadam" userId="4c74458b-e669-4d6e-ab27-04965635a46a" providerId="ADAL" clId="{F672DE07-885D-4355-8799-E98F4413B119}" dt="2020-09-02T19:54:38.627" v="41" actId="1076"/>
          <ac:spMkLst>
            <pc:docMk/>
            <pc:sldMk cId="2896376966" sldId="287"/>
            <ac:spMk id="6" creationId="{00000000-0000-0000-0000-000000000000}"/>
          </ac:spMkLst>
        </pc:spChg>
        <pc:spChg chg="mod">
          <ac:chgData name="Yasmin Mukadam" userId="4c74458b-e669-4d6e-ab27-04965635a46a" providerId="ADAL" clId="{F672DE07-885D-4355-8799-E98F4413B119}" dt="2020-09-02T19:55:27.571" v="50" actId="1036"/>
          <ac:spMkLst>
            <pc:docMk/>
            <pc:sldMk cId="2896376966" sldId="287"/>
            <ac:spMk id="7" creationId="{F56FFA05-8A84-4672-BE6F-AB228262EB23}"/>
          </ac:spMkLst>
        </pc:spChg>
      </pc:sldChg>
      <pc:sldChg chg="modSp">
        <pc:chgData name="Yasmin Mukadam" userId="4c74458b-e669-4d6e-ab27-04965635a46a" providerId="ADAL" clId="{F672DE07-885D-4355-8799-E98F4413B119}" dt="2020-09-02T20:01:57.537" v="204" actId="14100"/>
        <pc:sldMkLst>
          <pc:docMk/>
          <pc:sldMk cId="1832832906" sldId="288"/>
        </pc:sldMkLst>
        <pc:spChg chg="mod">
          <ac:chgData name="Yasmin Mukadam" userId="4c74458b-e669-4d6e-ab27-04965635a46a" providerId="ADAL" clId="{F672DE07-885D-4355-8799-E98F4413B119}" dt="2020-09-02T19:56:02.925" v="62" actId="20577"/>
          <ac:spMkLst>
            <pc:docMk/>
            <pc:sldMk cId="1832832906" sldId="288"/>
            <ac:spMk id="2" creationId="{00000000-0000-0000-0000-000000000000}"/>
          </ac:spMkLst>
        </pc:spChg>
        <pc:spChg chg="mod">
          <ac:chgData name="Yasmin Mukadam" userId="4c74458b-e669-4d6e-ab27-04965635a46a" providerId="ADAL" clId="{F672DE07-885D-4355-8799-E98F4413B119}" dt="2020-09-02T20:01:57.537" v="204" actId="14100"/>
          <ac:spMkLst>
            <pc:docMk/>
            <pc:sldMk cId="1832832906" sldId="288"/>
            <ac:spMk id="3" creationId="{00000000-0000-0000-0000-000000000000}"/>
          </ac:spMkLst>
        </pc:spChg>
        <pc:spChg chg="mod">
          <ac:chgData name="Yasmin Mukadam" userId="4c74458b-e669-4d6e-ab27-04965635a46a" providerId="ADAL" clId="{F672DE07-885D-4355-8799-E98F4413B119}" dt="2020-09-02T19:59:22.887" v="195" actId="20577"/>
          <ac:spMkLst>
            <pc:docMk/>
            <pc:sldMk cId="1832832906" sldId="288"/>
            <ac:spMk id="6" creationId="{F56FFA05-8A84-4672-BE6F-AB228262EB23}"/>
          </ac:spMkLst>
        </pc:spChg>
        <pc:picChg chg="mod">
          <ac:chgData name="Yasmin Mukadam" userId="4c74458b-e669-4d6e-ab27-04965635a46a" providerId="ADAL" clId="{F672DE07-885D-4355-8799-E98F4413B119}" dt="2020-09-02T19:58:54.565" v="140" actId="1076"/>
          <ac:picMkLst>
            <pc:docMk/>
            <pc:sldMk cId="1832832906" sldId="288"/>
            <ac:picMk id="4" creationId="{00000000-0000-0000-0000-000000000000}"/>
          </ac:picMkLst>
        </pc:picChg>
      </pc:sldChg>
    </pc:docChg>
  </pc:docChgLst>
  <pc:docChgLst>
    <pc:chgData name="Yasmin Mukadam" userId="4c74458b-e669-4d6e-ab27-04965635a46a" providerId="ADAL" clId="{F2A12A78-8721-458E-84BC-432FCD3BB767}"/>
    <pc:docChg chg="undo custSel addSld modSld sldOrd">
      <pc:chgData name="Yasmin Mukadam" userId="4c74458b-e669-4d6e-ab27-04965635a46a" providerId="ADAL" clId="{F2A12A78-8721-458E-84BC-432FCD3BB767}" dt="2020-11-02T07:56:33.350" v="4455" actId="20577"/>
      <pc:docMkLst>
        <pc:docMk/>
      </pc:docMkLst>
      <pc:sldChg chg="modSp">
        <pc:chgData name="Yasmin Mukadam" userId="4c74458b-e669-4d6e-ab27-04965635a46a" providerId="ADAL" clId="{F2A12A78-8721-458E-84BC-432FCD3BB767}" dt="2020-10-24T17:38:28.664" v="4442" actId="20577"/>
        <pc:sldMkLst>
          <pc:docMk/>
          <pc:sldMk cId="92987430" sldId="256"/>
        </pc:sldMkLst>
        <pc:spChg chg="mod">
          <ac:chgData name="Yasmin Mukadam" userId="4c74458b-e669-4d6e-ab27-04965635a46a" providerId="ADAL" clId="{F2A12A78-8721-458E-84BC-432FCD3BB767}" dt="2020-10-22T16:04:18.918" v="671" actId="20577"/>
          <ac:spMkLst>
            <pc:docMk/>
            <pc:sldMk cId="92987430" sldId="256"/>
            <ac:spMk id="4" creationId="{00000000-0000-0000-0000-000000000000}"/>
          </ac:spMkLst>
        </pc:spChg>
        <pc:spChg chg="mod">
          <ac:chgData name="Yasmin Mukadam" userId="4c74458b-e669-4d6e-ab27-04965635a46a" providerId="ADAL" clId="{F2A12A78-8721-458E-84BC-432FCD3BB767}" dt="2020-10-24T17:38:28.664" v="4442" actId="20577"/>
          <ac:spMkLst>
            <pc:docMk/>
            <pc:sldMk cId="92987430" sldId="256"/>
            <ac:spMk id="9" creationId="{00000000-0000-0000-0000-000000000000}"/>
          </ac:spMkLst>
        </pc:spChg>
      </pc:sldChg>
      <pc:sldChg chg="modSp">
        <pc:chgData name="Yasmin Mukadam" userId="4c74458b-e669-4d6e-ab27-04965635a46a" providerId="ADAL" clId="{F2A12A78-8721-458E-84BC-432FCD3BB767}" dt="2020-10-21T20:09:44.155" v="325" actId="20577"/>
        <pc:sldMkLst>
          <pc:docMk/>
          <pc:sldMk cId="554786577" sldId="257"/>
        </pc:sldMkLst>
        <pc:spChg chg="mod">
          <ac:chgData name="Yasmin Mukadam" userId="4c74458b-e669-4d6e-ab27-04965635a46a" providerId="ADAL" clId="{F2A12A78-8721-458E-84BC-432FCD3BB767}" dt="2020-10-21T20:09:44.155" v="325" actId="20577"/>
          <ac:spMkLst>
            <pc:docMk/>
            <pc:sldMk cId="554786577" sldId="257"/>
            <ac:spMk id="5" creationId="{83C01DDA-266C-4CDA-90C6-1128FBF896BD}"/>
          </ac:spMkLst>
        </pc:spChg>
      </pc:sldChg>
      <pc:sldChg chg="modSp">
        <pc:chgData name="Yasmin Mukadam" userId="4c74458b-e669-4d6e-ab27-04965635a46a" providerId="ADAL" clId="{F2A12A78-8721-458E-84BC-432FCD3BB767}" dt="2020-10-21T20:09:03.280" v="313" actId="15"/>
        <pc:sldMkLst>
          <pc:docMk/>
          <pc:sldMk cId="3976183617" sldId="259"/>
        </pc:sldMkLst>
        <pc:spChg chg="mod">
          <ac:chgData name="Yasmin Mukadam" userId="4c74458b-e669-4d6e-ab27-04965635a46a" providerId="ADAL" clId="{F2A12A78-8721-458E-84BC-432FCD3BB767}" dt="2020-10-21T20:09:03.280" v="313" actId="15"/>
          <ac:spMkLst>
            <pc:docMk/>
            <pc:sldMk cId="3976183617" sldId="259"/>
            <ac:spMk id="3" creationId="{00000000-0000-0000-0000-000000000000}"/>
          </ac:spMkLst>
        </pc:spChg>
      </pc:sldChg>
      <pc:sldChg chg="addSp delSp modSp modAnim">
        <pc:chgData name="Yasmin Mukadam" userId="4c74458b-e669-4d6e-ab27-04965635a46a" providerId="ADAL" clId="{F2A12A78-8721-458E-84BC-432FCD3BB767}" dt="2020-10-22T16:13:46.321" v="1040" actId="12"/>
        <pc:sldMkLst>
          <pc:docMk/>
          <pc:sldMk cId="2454157001" sldId="261"/>
        </pc:sldMkLst>
        <pc:spChg chg="mod">
          <ac:chgData name="Yasmin Mukadam" userId="4c74458b-e669-4d6e-ab27-04965635a46a" providerId="ADAL" clId="{F2A12A78-8721-458E-84BC-432FCD3BB767}" dt="2020-10-21T20:15:05.463" v="478" actId="1076"/>
          <ac:spMkLst>
            <pc:docMk/>
            <pc:sldMk cId="2454157001" sldId="261"/>
            <ac:spMk id="2" creationId="{00000000-0000-0000-0000-000000000000}"/>
          </ac:spMkLst>
        </pc:spChg>
        <pc:spChg chg="del mod">
          <ac:chgData name="Yasmin Mukadam" userId="4c74458b-e669-4d6e-ab27-04965635a46a" providerId="ADAL" clId="{F2A12A78-8721-458E-84BC-432FCD3BB767}" dt="2020-10-21T20:12:45.709" v="379"/>
          <ac:spMkLst>
            <pc:docMk/>
            <pc:sldMk cId="2454157001" sldId="261"/>
            <ac:spMk id="3" creationId="{00000000-0000-0000-0000-000000000000}"/>
          </ac:spMkLst>
        </pc:spChg>
        <pc:spChg chg="del mod">
          <ac:chgData name="Yasmin Mukadam" userId="4c74458b-e669-4d6e-ab27-04965635a46a" providerId="ADAL" clId="{F2A12A78-8721-458E-84BC-432FCD3BB767}" dt="2020-10-21T20:14:02.484" v="461"/>
          <ac:spMkLst>
            <pc:docMk/>
            <pc:sldMk cId="2454157001" sldId="261"/>
            <ac:spMk id="4" creationId="{29EBF0E9-235F-44C8-B120-D0C0FA174AF6}"/>
          </ac:spMkLst>
        </pc:spChg>
        <pc:spChg chg="add mod">
          <ac:chgData name="Yasmin Mukadam" userId="4c74458b-e669-4d6e-ab27-04965635a46a" providerId="ADAL" clId="{F2A12A78-8721-458E-84BC-432FCD3BB767}" dt="2020-10-22T16:12:15.016" v="937" actId="1076"/>
          <ac:spMkLst>
            <pc:docMk/>
            <pc:sldMk cId="2454157001" sldId="261"/>
            <ac:spMk id="5" creationId="{0F19D2A3-22DD-4236-A257-95CEFEAB1B43}"/>
          </ac:spMkLst>
        </pc:spChg>
        <pc:spChg chg="mod">
          <ac:chgData name="Yasmin Mukadam" userId="4c74458b-e669-4d6e-ab27-04965635a46a" providerId="ADAL" clId="{F2A12A78-8721-458E-84BC-432FCD3BB767}" dt="2020-10-22T16:13:46.321" v="1040" actId="12"/>
          <ac:spMkLst>
            <pc:docMk/>
            <pc:sldMk cId="2454157001" sldId="261"/>
            <ac:spMk id="6" creationId="{29EBF0E9-235F-44C8-B120-D0C0FA174AF6}"/>
          </ac:spMkLst>
        </pc:spChg>
        <pc:spChg chg="add del mod">
          <ac:chgData name="Yasmin Mukadam" userId="4c74458b-e669-4d6e-ab27-04965635a46a" providerId="ADAL" clId="{F2A12A78-8721-458E-84BC-432FCD3BB767}" dt="2020-10-22T16:11:22.685" v="915"/>
          <ac:spMkLst>
            <pc:docMk/>
            <pc:sldMk cId="2454157001" sldId="261"/>
            <ac:spMk id="7" creationId="{7027D465-FA61-4DC4-8F6F-44291C37971E}"/>
          </ac:spMkLst>
        </pc:spChg>
      </pc:sldChg>
      <pc:sldChg chg="delSp modSp modAnim">
        <pc:chgData name="Yasmin Mukadam" userId="4c74458b-e669-4d6e-ab27-04965635a46a" providerId="ADAL" clId="{F2A12A78-8721-458E-84BC-432FCD3BB767}" dt="2020-10-24T16:24:14.092" v="3482" actId="20577"/>
        <pc:sldMkLst>
          <pc:docMk/>
          <pc:sldMk cId="499168378" sldId="262"/>
        </pc:sldMkLst>
        <pc:spChg chg="mod">
          <ac:chgData name="Yasmin Mukadam" userId="4c74458b-e669-4d6e-ab27-04965635a46a" providerId="ADAL" clId="{F2A12A78-8721-458E-84BC-432FCD3BB767}" dt="2020-10-22T16:17:49.225" v="1144" actId="12"/>
          <ac:spMkLst>
            <pc:docMk/>
            <pc:sldMk cId="499168378" sldId="262"/>
            <ac:spMk id="3" creationId="{00000000-0000-0000-0000-000000000000}"/>
          </ac:spMkLst>
        </pc:spChg>
        <pc:spChg chg="del mod">
          <ac:chgData name="Yasmin Mukadam" userId="4c74458b-e669-4d6e-ab27-04965635a46a" providerId="ADAL" clId="{F2A12A78-8721-458E-84BC-432FCD3BB767}" dt="2020-10-22T16:15:28.367" v="1109"/>
          <ac:spMkLst>
            <pc:docMk/>
            <pc:sldMk cId="499168378" sldId="262"/>
            <ac:spMk id="4" creationId="{4C0E4F70-7E85-476E-891A-E2D6273DC845}"/>
          </ac:spMkLst>
        </pc:spChg>
        <pc:spChg chg="mod">
          <ac:chgData name="Yasmin Mukadam" userId="4c74458b-e669-4d6e-ab27-04965635a46a" providerId="ADAL" clId="{F2A12A78-8721-458E-84BC-432FCD3BB767}" dt="2020-10-24T16:24:14.092" v="3482" actId="20577"/>
          <ac:spMkLst>
            <pc:docMk/>
            <pc:sldMk cId="499168378" sldId="262"/>
            <ac:spMk id="6" creationId="{00000000-0000-0000-0000-000000000000}"/>
          </ac:spMkLst>
        </pc:spChg>
      </pc:sldChg>
      <pc:sldChg chg="addSp delSp modSp">
        <pc:chgData name="Yasmin Mukadam" userId="4c74458b-e669-4d6e-ab27-04965635a46a" providerId="ADAL" clId="{F2A12A78-8721-458E-84BC-432FCD3BB767}" dt="2020-11-02T07:56:33.350" v="4455" actId="20577"/>
        <pc:sldMkLst>
          <pc:docMk/>
          <pc:sldMk cId="2149265060" sldId="264"/>
        </pc:sldMkLst>
        <pc:spChg chg="mod">
          <ac:chgData name="Yasmin Mukadam" userId="4c74458b-e669-4d6e-ab27-04965635a46a" providerId="ADAL" clId="{F2A12A78-8721-458E-84BC-432FCD3BB767}" dt="2020-10-22T16:08:57.940" v="898" actId="20577"/>
          <ac:spMkLst>
            <pc:docMk/>
            <pc:sldMk cId="2149265060" sldId="264"/>
            <ac:spMk id="4" creationId="{9EEF1740-11D1-4985-AAA4-5A0050155311}"/>
          </ac:spMkLst>
        </pc:spChg>
        <pc:spChg chg="add mod">
          <ac:chgData name="Yasmin Mukadam" userId="4c74458b-e669-4d6e-ab27-04965635a46a" providerId="ADAL" clId="{F2A12A78-8721-458E-84BC-432FCD3BB767}" dt="2020-10-22T16:08:13.655" v="878" actId="207"/>
          <ac:spMkLst>
            <pc:docMk/>
            <pc:sldMk cId="2149265060" sldId="264"/>
            <ac:spMk id="5" creationId="{8849AE27-9F83-4C62-A394-CDCE9783D37A}"/>
          </ac:spMkLst>
        </pc:spChg>
        <pc:spChg chg="mod">
          <ac:chgData name="Yasmin Mukadam" userId="4c74458b-e669-4d6e-ab27-04965635a46a" providerId="ADAL" clId="{F2A12A78-8721-458E-84BC-432FCD3BB767}" dt="2020-11-02T07:56:33.350" v="4455" actId="20577"/>
          <ac:spMkLst>
            <pc:docMk/>
            <pc:sldMk cId="2149265060" sldId="264"/>
            <ac:spMk id="7" creationId="{83C01DDA-266C-4CDA-90C6-1128FBF896BD}"/>
          </ac:spMkLst>
        </pc:spChg>
        <pc:spChg chg="del mod">
          <ac:chgData name="Yasmin Mukadam" userId="4c74458b-e669-4d6e-ab27-04965635a46a" providerId="ADAL" clId="{F2A12A78-8721-458E-84BC-432FCD3BB767}" dt="2020-10-22T16:07:52.354" v="872"/>
          <ac:spMkLst>
            <pc:docMk/>
            <pc:sldMk cId="2149265060" sldId="264"/>
            <ac:spMk id="8" creationId="{83C01DDA-266C-4CDA-90C6-1128FBF896BD}"/>
          </ac:spMkLst>
        </pc:spChg>
        <pc:spChg chg="add mod">
          <ac:chgData name="Yasmin Mukadam" userId="4c74458b-e669-4d6e-ab27-04965635a46a" providerId="ADAL" clId="{F2A12A78-8721-458E-84BC-432FCD3BB767}" dt="2020-10-22T16:08:33.661" v="881" actId="207"/>
          <ac:spMkLst>
            <pc:docMk/>
            <pc:sldMk cId="2149265060" sldId="264"/>
            <ac:spMk id="9" creationId="{878ABE58-39FB-48D3-B508-023C2BAED635}"/>
          </ac:spMkLst>
        </pc:spChg>
        <pc:spChg chg="add mod">
          <ac:chgData name="Yasmin Mukadam" userId="4c74458b-e669-4d6e-ab27-04965635a46a" providerId="ADAL" clId="{F2A12A78-8721-458E-84BC-432FCD3BB767}" dt="2020-10-22T16:08:24.692" v="880" actId="207"/>
          <ac:spMkLst>
            <pc:docMk/>
            <pc:sldMk cId="2149265060" sldId="264"/>
            <ac:spMk id="10" creationId="{190DB328-3C6E-4538-AABD-1CDAC0982DB6}"/>
          </ac:spMkLst>
        </pc:spChg>
      </pc:sldChg>
      <pc:sldChg chg="delSp modSp modAnim">
        <pc:chgData name="Yasmin Mukadam" userId="4c74458b-e669-4d6e-ab27-04965635a46a" providerId="ADAL" clId="{F2A12A78-8721-458E-84BC-432FCD3BB767}" dt="2020-10-22T16:19:14.555" v="1208" actId="6549"/>
        <pc:sldMkLst>
          <pc:docMk/>
          <pc:sldMk cId="3665123039" sldId="265"/>
        </pc:sldMkLst>
        <pc:spChg chg="mod">
          <ac:chgData name="Yasmin Mukadam" userId="4c74458b-e669-4d6e-ab27-04965635a46a" providerId="ADAL" clId="{F2A12A78-8721-458E-84BC-432FCD3BB767}" dt="2020-10-21T20:19:06.229" v="524" actId="6549"/>
          <ac:spMkLst>
            <pc:docMk/>
            <pc:sldMk cId="3665123039" sldId="265"/>
            <ac:spMk id="2" creationId="{00000000-0000-0000-0000-000000000000}"/>
          </ac:spMkLst>
        </pc:spChg>
        <pc:spChg chg="mod">
          <ac:chgData name="Yasmin Mukadam" userId="4c74458b-e669-4d6e-ab27-04965635a46a" providerId="ADAL" clId="{F2A12A78-8721-458E-84BC-432FCD3BB767}" dt="2020-10-22T16:19:14.555" v="1208" actId="6549"/>
          <ac:spMkLst>
            <pc:docMk/>
            <pc:sldMk cId="3665123039" sldId="265"/>
            <ac:spMk id="3" creationId="{00000000-0000-0000-0000-000000000000}"/>
          </ac:spMkLst>
        </pc:spChg>
        <pc:spChg chg="mod">
          <ac:chgData name="Yasmin Mukadam" userId="4c74458b-e669-4d6e-ab27-04965635a46a" providerId="ADAL" clId="{F2A12A78-8721-458E-84BC-432FCD3BB767}" dt="2020-10-21T20:20:14.481" v="629" actId="1076"/>
          <ac:spMkLst>
            <pc:docMk/>
            <pc:sldMk cId="3665123039" sldId="265"/>
            <ac:spMk id="4" creationId="{4C0E4F70-7E85-476E-891A-E2D6273DC845}"/>
          </ac:spMkLst>
        </pc:spChg>
        <pc:spChg chg="del">
          <ac:chgData name="Yasmin Mukadam" userId="4c74458b-e669-4d6e-ab27-04965635a46a" providerId="ADAL" clId="{F2A12A78-8721-458E-84BC-432FCD3BB767}" dt="2020-10-21T20:18:52.942" v="519"/>
          <ac:spMkLst>
            <pc:docMk/>
            <pc:sldMk cId="3665123039" sldId="265"/>
            <ac:spMk id="7" creationId="{29EBF0E9-235F-44C8-B120-D0C0FA174AF6}"/>
          </ac:spMkLst>
        </pc:spChg>
      </pc:sldChg>
      <pc:sldChg chg="modSp">
        <pc:chgData name="Yasmin Mukadam" userId="4c74458b-e669-4d6e-ab27-04965635a46a" providerId="ADAL" clId="{F2A12A78-8721-458E-84BC-432FCD3BB767}" dt="2020-10-22T16:19:40.697" v="1239" actId="6549"/>
        <pc:sldMkLst>
          <pc:docMk/>
          <pc:sldMk cId="3818094286" sldId="269"/>
        </pc:sldMkLst>
        <pc:spChg chg="mod">
          <ac:chgData name="Yasmin Mukadam" userId="4c74458b-e669-4d6e-ab27-04965635a46a" providerId="ADAL" clId="{F2A12A78-8721-458E-84BC-432FCD3BB767}" dt="2020-10-22T16:19:40.697" v="1239" actId="6549"/>
          <ac:spMkLst>
            <pc:docMk/>
            <pc:sldMk cId="3818094286" sldId="269"/>
            <ac:spMk id="3" creationId="{00000000-0000-0000-0000-000000000000}"/>
          </ac:spMkLst>
        </pc:spChg>
      </pc:sldChg>
      <pc:sldChg chg="delSp modSp modAnim">
        <pc:chgData name="Yasmin Mukadam" userId="4c74458b-e669-4d6e-ab27-04965635a46a" providerId="ADAL" clId="{F2A12A78-8721-458E-84BC-432FCD3BB767}" dt="2020-10-24T16:25:31.013" v="3492" actId="20577"/>
        <pc:sldMkLst>
          <pc:docMk/>
          <pc:sldMk cId="1020846276" sldId="270"/>
        </pc:sldMkLst>
        <pc:spChg chg="mod">
          <ac:chgData name="Yasmin Mukadam" userId="4c74458b-e669-4d6e-ab27-04965635a46a" providerId="ADAL" clId="{F2A12A78-8721-458E-84BC-432FCD3BB767}" dt="2020-10-22T16:22:32.019" v="1389" actId="1076"/>
          <ac:spMkLst>
            <pc:docMk/>
            <pc:sldMk cId="1020846276" sldId="270"/>
            <ac:spMk id="2" creationId="{00000000-0000-0000-0000-000000000000}"/>
          </ac:spMkLst>
        </pc:spChg>
        <pc:spChg chg="del">
          <ac:chgData name="Yasmin Mukadam" userId="4c74458b-e669-4d6e-ab27-04965635a46a" providerId="ADAL" clId="{F2A12A78-8721-458E-84BC-432FCD3BB767}" dt="2020-10-22T16:21:16.263" v="1284"/>
          <ac:spMkLst>
            <pc:docMk/>
            <pc:sldMk cId="1020846276" sldId="270"/>
            <ac:spMk id="3" creationId="{00000000-0000-0000-0000-000000000000}"/>
          </ac:spMkLst>
        </pc:spChg>
        <pc:spChg chg="mod">
          <ac:chgData name="Yasmin Mukadam" userId="4c74458b-e669-4d6e-ab27-04965635a46a" providerId="ADAL" clId="{F2A12A78-8721-458E-84BC-432FCD3BB767}" dt="2020-10-24T16:25:31.013" v="3492" actId="20577"/>
          <ac:spMkLst>
            <pc:docMk/>
            <pc:sldMk cId="1020846276" sldId="270"/>
            <ac:spMk id="6" creationId="{72BADBCD-FFEE-4BBF-B9BC-54884491A8FF}"/>
          </ac:spMkLst>
        </pc:spChg>
        <pc:spChg chg="del mod">
          <ac:chgData name="Yasmin Mukadam" userId="4c74458b-e669-4d6e-ab27-04965635a46a" providerId="ADAL" clId="{F2A12A78-8721-458E-84BC-432FCD3BB767}" dt="2020-10-22T16:22:52.690" v="1393"/>
          <ac:spMkLst>
            <pc:docMk/>
            <pc:sldMk cId="1020846276" sldId="270"/>
            <ac:spMk id="7" creationId="{29EBF0E9-235F-44C8-B120-D0C0FA174AF6}"/>
          </ac:spMkLst>
        </pc:spChg>
        <pc:spChg chg="mod">
          <ac:chgData name="Yasmin Mukadam" userId="4c74458b-e669-4d6e-ab27-04965635a46a" providerId="ADAL" clId="{F2A12A78-8721-458E-84BC-432FCD3BB767}" dt="2020-10-22T16:23:46.239" v="1404" actId="1076"/>
          <ac:spMkLst>
            <pc:docMk/>
            <pc:sldMk cId="1020846276" sldId="270"/>
            <ac:spMk id="8" creationId="{2BF04F21-3630-4894-B0AB-B3A6228D5FED}"/>
          </ac:spMkLst>
        </pc:spChg>
      </pc:sldChg>
      <pc:sldChg chg="addSp delSp modSp modAnim">
        <pc:chgData name="Yasmin Mukadam" userId="4c74458b-e669-4d6e-ab27-04965635a46a" providerId="ADAL" clId="{F2A12A78-8721-458E-84BC-432FCD3BB767}" dt="2020-10-22T16:11:30.131" v="930" actId="20577"/>
        <pc:sldMkLst>
          <pc:docMk/>
          <pc:sldMk cId="2088585331" sldId="271"/>
        </pc:sldMkLst>
        <pc:spChg chg="mod">
          <ac:chgData name="Yasmin Mukadam" userId="4c74458b-e669-4d6e-ab27-04965635a46a" providerId="ADAL" clId="{F2A12A78-8721-458E-84BC-432FCD3BB767}" dt="2020-10-21T20:11:49.898" v="363" actId="14100"/>
          <ac:spMkLst>
            <pc:docMk/>
            <pc:sldMk cId="2088585331" sldId="271"/>
            <ac:spMk id="2" creationId="{00000000-0000-0000-0000-000000000000}"/>
          </ac:spMkLst>
        </pc:spChg>
        <pc:spChg chg="mod">
          <ac:chgData name="Yasmin Mukadam" userId="4c74458b-e669-4d6e-ab27-04965635a46a" providerId="ADAL" clId="{F2A12A78-8721-458E-84BC-432FCD3BB767}" dt="2020-10-22T16:10:52.350" v="913" actId="20577"/>
          <ac:spMkLst>
            <pc:docMk/>
            <pc:sldMk cId="2088585331" sldId="271"/>
            <ac:spMk id="3" creationId="{00000000-0000-0000-0000-000000000000}"/>
          </ac:spMkLst>
        </pc:spChg>
        <pc:spChg chg="add mod">
          <ac:chgData name="Yasmin Mukadam" userId="4c74458b-e669-4d6e-ab27-04965635a46a" providerId="ADAL" clId="{F2A12A78-8721-458E-84BC-432FCD3BB767}" dt="2020-10-22T16:11:30.131" v="930" actId="20577"/>
          <ac:spMkLst>
            <pc:docMk/>
            <pc:sldMk cId="2088585331" sldId="271"/>
            <ac:spMk id="5" creationId="{5BDF80DD-0DA9-4175-A0ED-919088648E4A}"/>
          </ac:spMkLst>
        </pc:spChg>
        <pc:spChg chg="del mod">
          <ac:chgData name="Yasmin Mukadam" userId="4c74458b-e669-4d6e-ab27-04965635a46a" providerId="ADAL" clId="{F2A12A78-8721-458E-84BC-432FCD3BB767}" dt="2020-10-21T20:13:06.464" v="380"/>
          <ac:spMkLst>
            <pc:docMk/>
            <pc:sldMk cId="2088585331" sldId="271"/>
            <ac:spMk id="6" creationId="{72BADBCD-FFEE-4BBF-B9BC-54884491A8FF}"/>
          </ac:spMkLst>
        </pc:spChg>
        <pc:spChg chg="del mod">
          <ac:chgData name="Yasmin Mukadam" userId="4c74458b-e669-4d6e-ab27-04965635a46a" providerId="ADAL" clId="{F2A12A78-8721-458E-84BC-432FCD3BB767}" dt="2020-10-22T16:10:41.479" v="908"/>
          <ac:spMkLst>
            <pc:docMk/>
            <pc:sldMk cId="2088585331" sldId="271"/>
            <ac:spMk id="7" creationId="{29EBF0E9-235F-44C8-B120-D0C0FA174AF6}"/>
          </ac:spMkLst>
        </pc:spChg>
      </pc:sldChg>
      <pc:sldChg chg="delSp modSp modAnim">
        <pc:chgData name="Yasmin Mukadam" userId="4c74458b-e669-4d6e-ab27-04965635a46a" providerId="ADAL" clId="{F2A12A78-8721-458E-84BC-432FCD3BB767}" dt="2020-10-22T16:20:29.827" v="1283" actId="1076"/>
        <pc:sldMkLst>
          <pc:docMk/>
          <pc:sldMk cId="308801906" sldId="272"/>
        </pc:sldMkLst>
        <pc:spChg chg="mod">
          <ac:chgData name="Yasmin Mukadam" userId="4c74458b-e669-4d6e-ab27-04965635a46a" providerId="ADAL" clId="{F2A12A78-8721-458E-84BC-432FCD3BB767}" dt="2020-10-22T16:20:26.251" v="1282" actId="1076"/>
          <ac:spMkLst>
            <pc:docMk/>
            <pc:sldMk cId="308801906" sldId="272"/>
            <ac:spMk id="3" creationId="{00000000-0000-0000-0000-000000000000}"/>
          </ac:spMkLst>
        </pc:spChg>
        <pc:spChg chg="mod">
          <ac:chgData name="Yasmin Mukadam" userId="4c74458b-e669-4d6e-ab27-04965635a46a" providerId="ADAL" clId="{F2A12A78-8721-458E-84BC-432FCD3BB767}" dt="2020-10-22T16:20:29.827" v="1283" actId="1076"/>
          <ac:spMkLst>
            <pc:docMk/>
            <pc:sldMk cId="308801906" sldId="272"/>
            <ac:spMk id="4" creationId="{4C0E4F70-7E85-476E-891A-E2D6273DC845}"/>
          </ac:spMkLst>
        </pc:spChg>
        <pc:spChg chg="del mod">
          <ac:chgData name="Yasmin Mukadam" userId="4c74458b-e669-4d6e-ab27-04965635a46a" providerId="ADAL" clId="{F2A12A78-8721-458E-84BC-432FCD3BB767}" dt="2020-10-22T16:20:03.063" v="1276"/>
          <ac:spMkLst>
            <pc:docMk/>
            <pc:sldMk cId="308801906" sldId="272"/>
            <ac:spMk id="7" creationId="{29EBF0E9-235F-44C8-B120-D0C0FA174AF6}"/>
          </ac:spMkLst>
        </pc:spChg>
      </pc:sldChg>
      <pc:sldChg chg="modSp">
        <pc:chgData name="Yasmin Mukadam" userId="4c74458b-e669-4d6e-ab27-04965635a46a" providerId="ADAL" clId="{F2A12A78-8721-458E-84BC-432FCD3BB767}" dt="2020-10-22T16:25:18.123" v="1406" actId="207"/>
        <pc:sldMkLst>
          <pc:docMk/>
          <pc:sldMk cId="3843956129" sldId="273"/>
        </pc:sldMkLst>
        <pc:spChg chg="mod">
          <ac:chgData name="Yasmin Mukadam" userId="4c74458b-e669-4d6e-ab27-04965635a46a" providerId="ADAL" clId="{F2A12A78-8721-458E-84BC-432FCD3BB767}" dt="2020-10-22T16:25:18.123" v="1406" actId="207"/>
          <ac:spMkLst>
            <pc:docMk/>
            <pc:sldMk cId="3843956129" sldId="273"/>
            <ac:spMk id="5" creationId="{19C38670-D0D6-4AF5-9310-9CE5EA564983}"/>
          </ac:spMkLst>
        </pc:spChg>
      </pc:sldChg>
      <pc:sldChg chg="modSp">
        <pc:chgData name="Yasmin Mukadam" userId="4c74458b-e669-4d6e-ab27-04965635a46a" providerId="ADAL" clId="{F2A12A78-8721-458E-84BC-432FCD3BB767}" dt="2020-10-24T16:35:38.126" v="4051" actId="20577"/>
        <pc:sldMkLst>
          <pc:docMk/>
          <pc:sldMk cId="4245740433" sldId="276"/>
        </pc:sldMkLst>
        <pc:spChg chg="mod">
          <ac:chgData name="Yasmin Mukadam" userId="4c74458b-e669-4d6e-ab27-04965635a46a" providerId="ADAL" clId="{F2A12A78-8721-458E-84BC-432FCD3BB767}" dt="2020-10-24T16:31:27.094" v="3690" actId="20577"/>
          <ac:spMkLst>
            <pc:docMk/>
            <pc:sldMk cId="4245740433" sldId="276"/>
            <ac:spMk id="2" creationId="{00000000-0000-0000-0000-000000000000}"/>
          </ac:spMkLst>
        </pc:spChg>
        <pc:spChg chg="mod">
          <ac:chgData name="Yasmin Mukadam" userId="4c74458b-e669-4d6e-ab27-04965635a46a" providerId="ADAL" clId="{F2A12A78-8721-458E-84BC-432FCD3BB767}" dt="2020-10-24T16:34:05.345" v="3813" actId="20577"/>
          <ac:spMkLst>
            <pc:docMk/>
            <pc:sldMk cId="4245740433" sldId="276"/>
            <ac:spMk id="3" creationId="{00000000-0000-0000-0000-000000000000}"/>
          </ac:spMkLst>
        </pc:spChg>
        <pc:spChg chg="mod">
          <ac:chgData name="Yasmin Mukadam" userId="4c74458b-e669-4d6e-ab27-04965635a46a" providerId="ADAL" clId="{F2A12A78-8721-458E-84BC-432FCD3BB767}" dt="2020-10-24T16:35:38.126" v="4051" actId="20577"/>
          <ac:spMkLst>
            <pc:docMk/>
            <pc:sldMk cId="4245740433" sldId="276"/>
            <ac:spMk id="4" creationId="{DF14E863-31CB-4FA2-BA7D-83F84B8AFAE8}"/>
          </ac:spMkLst>
        </pc:spChg>
      </pc:sldChg>
      <pc:sldChg chg="modSp">
        <pc:chgData name="Yasmin Mukadam" userId="4c74458b-e669-4d6e-ab27-04965635a46a" providerId="ADAL" clId="{F2A12A78-8721-458E-84BC-432FCD3BB767}" dt="2020-10-24T16:31:43.215" v="3697" actId="20577"/>
        <pc:sldMkLst>
          <pc:docMk/>
          <pc:sldMk cId="3013868529" sldId="279"/>
        </pc:sldMkLst>
        <pc:spChg chg="mod">
          <ac:chgData name="Yasmin Mukadam" userId="4c74458b-e669-4d6e-ab27-04965635a46a" providerId="ADAL" clId="{F2A12A78-8721-458E-84BC-432FCD3BB767}" dt="2020-10-24T16:31:43.215" v="3697" actId="20577"/>
          <ac:spMkLst>
            <pc:docMk/>
            <pc:sldMk cId="3013868529" sldId="279"/>
            <ac:spMk id="5" creationId="{29EBF0E9-235F-44C8-B120-D0C0FA174AF6}"/>
          </ac:spMkLst>
        </pc:spChg>
      </pc:sldChg>
      <pc:sldChg chg="delSp">
        <pc:chgData name="Yasmin Mukadam" userId="4c74458b-e669-4d6e-ab27-04965635a46a" providerId="ADAL" clId="{F2A12A78-8721-458E-84BC-432FCD3BB767}" dt="2020-10-22T16:24:51.053" v="1405"/>
        <pc:sldMkLst>
          <pc:docMk/>
          <pc:sldMk cId="1567809528" sldId="281"/>
        </pc:sldMkLst>
        <pc:spChg chg="del">
          <ac:chgData name="Yasmin Mukadam" userId="4c74458b-e669-4d6e-ab27-04965635a46a" providerId="ADAL" clId="{F2A12A78-8721-458E-84BC-432FCD3BB767}" dt="2020-10-22T16:24:51.053" v="1405"/>
          <ac:spMkLst>
            <pc:docMk/>
            <pc:sldMk cId="1567809528" sldId="281"/>
            <ac:spMk id="3" creationId="{00000000-0000-0000-0000-000000000000}"/>
          </ac:spMkLst>
        </pc:spChg>
      </pc:sldChg>
      <pc:sldChg chg="modSp">
        <pc:chgData name="Yasmin Mukadam" userId="4c74458b-e669-4d6e-ab27-04965635a46a" providerId="ADAL" clId="{F2A12A78-8721-458E-84BC-432FCD3BB767}" dt="2020-10-24T16:35:08.952" v="3888" actId="20578"/>
        <pc:sldMkLst>
          <pc:docMk/>
          <pc:sldMk cId="743817461" sldId="282"/>
        </pc:sldMkLst>
        <pc:spChg chg="mod">
          <ac:chgData name="Yasmin Mukadam" userId="4c74458b-e669-4d6e-ab27-04965635a46a" providerId="ADAL" clId="{F2A12A78-8721-458E-84BC-432FCD3BB767}" dt="2020-10-24T16:32:39.984" v="3744"/>
          <ac:spMkLst>
            <pc:docMk/>
            <pc:sldMk cId="743817461" sldId="282"/>
            <ac:spMk id="2" creationId="{00000000-0000-0000-0000-000000000000}"/>
          </ac:spMkLst>
        </pc:spChg>
        <pc:spChg chg="mod">
          <ac:chgData name="Yasmin Mukadam" userId="4c74458b-e669-4d6e-ab27-04965635a46a" providerId="ADAL" clId="{F2A12A78-8721-458E-84BC-432FCD3BB767}" dt="2020-10-24T16:35:08.952" v="3888" actId="20578"/>
          <ac:spMkLst>
            <pc:docMk/>
            <pc:sldMk cId="743817461" sldId="282"/>
            <ac:spMk id="4" creationId="{2BF04F21-3630-4894-B0AB-B3A6228D5FED}"/>
          </ac:spMkLst>
        </pc:spChg>
      </pc:sldChg>
      <pc:sldChg chg="delSp modSp modAnim">
        <pc:chgData name="Yasmin Mukadam" userId="4c74458b-e669-4d6e-ab27-04965635a46a" providerId="ADAL" clId="{F2A12A78-8721-458E-84BC-432FCD3BB767}" dt="2020-10-22T16:36:59.053" v="1551" actId="20577"/>
        <pc:sldMkLst>
          <pc:docMk/>
          <pc:sldMk cId="1699315202" sldId="283"/>
        </pc:sldMkLst>
        <pc:spChg chg="mod">
          <ac:chgData name="Yasmin Mukadam" userId="4c74458b-e669-4d6e-ab27-04965635a46a" providerId="ADAL" clId="{F2A12A78-8721-458E-84BC-432FCD3BB767}" dt="2020-10-22T16:36:59.053" v="1551" actId="20577"/>
          <ac:spMkLst>
            <pc:docMk/>
            <pc:sldMk cId="1699315202" sldId="283"/>
            <ac:spMk id="3" creationId="{00000000-0000-0000-0000-000000000000}"/>
          </ac:spMkLst>
        </pc:spChg>
        <pc:spChg chg="del">
          <ac:chgData name="Yasmin Mukadam" userId="4c74458b-e669-4d6e-ab27-04965635a46a" providerId="ADAL" clId="{F2A12A78-8721-458E-84BC-432FCD3BB767}" dt="2020-10-22T16:26:46.697" v="1447"/>
          <ac:spMkLst>
            <pc:docMk/>
            <pc:sldMk cId="1699315202" sldId="283"/>
            <ac:spMk id="4" creationId="{21C5F7AB-1EB6-4D0B-8D59-D4029C663F3E}"/>
          </ac:spMkLst>
        </pc:spChg>
      </pc:sldChg>
      <pc:sldChg chg="addSp delSp modSp">
        <pc:chgData name="Yasmin Mukadam" userId="4c74458b-e669-4d6e-ab27-04965635a46a" providerId="ADAL" clId="{F2A12A78-8721-458E-84BC-432FCD3BB767}" dt="2020-10-24T16:37:07.147" v="4154" actId="20577"/>
        <pc:sldMkLst>
          <pc:docMk/>
          <pc:sldMk cId="1779298896" sldId="284"/>
        </pc:sldMkLst>
        <pc:spChg chg="del">
          <ac:chgData name="Yasmin Mukadam" userId="4c74458b-e669-4d6e-ab27-04965635a46a" providerId="ADAL" clId="{F2A12A78-8721-458E-84BC-432FCD3BB767}" dt="2020-10-22T16:39:31.414" v="1685"/>
          <ac:spMkLst>
            <pc:docMk/>
            <pc:sldMk cId="1779298896" sldId="284"/>
            <ac:spMk id="3" creationId="{00000000-0000-0000-0000-000000000000}"/>
          </ac:spMkLst>
        </pc:spChg>
        <pc:spChg chg="mod">
          <ac:chgData name="Yasmin Mukadam" userId="4c74458b-e669-4d6e-ab27-04965635a46a" providerId="ADAL" clId="{F2A12A78-8721-458E-84BC-432FCD3BB767}" dt="2020-10-24T16:37:07.147" v="4154" actId="20577"/>
          <ac:spMkLst>
            <pc:docMk/>
            <pc:sldMk cId="1779298896" sldId="284"/>
            <ac:spMk id="4" creationId="{F56FFA05-8A84-4672-BE6F-AB228262EB23}"/>
          </ac:spMkLst>
        </pc:spChg>
        <pc:spChg chg="add del mod">
          <ac:chgData name="Yasmin Mukadam" userId="4c74458b-e669-4d6e-ab27-04965635a46a" providerId="ADAL" clId="{F2A12A78-8721-458E-84BC-432FCD3BB767}" dt="2020-10-22T16:39:35.692" v="1686"/>
          <ac:spMkLst>
            <pc:docMk/>
            <pc:sldMk cId="1779298896" sldId="284"/>
            <ac:spMk id="5" creationId="{EAD55C9B-8AC9-4AFF-B044-9E2703212077}"/>
          </ac:spMkLst>
        </pc:spChg>
      </pc:sldChg>
      <pc:sldChg chg="modSp">
        <pc:chgData name="Yasmin Mukadam" userId="4c74458b-e669-4d6e-ab27-04965635a46a" providerId="ADAL" clId="{F2A12A78-8721-458E-84BC-432FCD3BB767}" dt="2020-10-24T17:05:25.773" v="4407" actId="20577"/>
        <pc:sldMkLst>
          <pc:docMk/>
          <pc:sldMk cId="807127318" sldId="285"/>
        </pc:sldMkLst>
        <pc:spChg chg="mod">
          <ac:chgData name="Yasmin Mukadam" userId="4c74458b-e669-4d6e-ab27-04965635a46a" providerId="ADAL" clId="{F2A12A78-8721-458E-84BC-432FCD3BB767}" dt="2020-10-22T16:37:09.035" v="1552" actId="20577"/>
          <ac:spMkLst>
            <pc:docMk/>
            <pc:sldMk cId="807127318" sldId="285"/>
            <ac:spMk id="2" creationId="{00000000-0000-0000-0000-000000000000}"/>
          </ac:spMkLst>
        </pc:spChg>
        <pc:spChg chg="mod">
          <ac:chgData name="Yasmin Mukadam" userId="4c74458b-e669-4d6e-ab27-04965635a46a" providerId="ADAL" clId="{F2A12A78-8721-458E-84BC-432FCD3BB767}" dt="2020-10-22T16:37:33.222" v="1564" actId="207"/>
          <ac:spMkLst>
            <pc:docMk/>
            <pc:sldMk cId="807127318" sldId="285"/>
            <ac:spMk id="3" creationId="{00000000-0000-0000-0000-000000000000}"/>
          </ac:spMkLst>
        </pc:spChg>
        <pc:spChg chg="mod">
          <ac:chgData name="Yasmin Mukadam" userId="4c74458b-e669-4d6e-ab27-04965635a46a" providerId="ADAL" clId="{F2A12A78-8721-458E-84BC-432FCD3BB767}" dt="2020-10-24T17:05:25.773" v="4407" actId="20577"/>
          <ac:spMkLst>
            <pc:docMk/>
            <pc:sldMk cId="807127318" sldId="285"/>
            <ac:spMk id="4" creationId="{F56FFA05-8A84-4672-BE6F-AB228262EB23}"/>
          </ac:spMkLst>
        </pc:spChg>
      </pc:sldChg>
      <pc:sldChg chg="modSp">
        <pc:chgData name="Yasmin Mukadam" userId="4c74458b-e669-4d6e-ab27-04965635a46a" providerId="ADAL" clId="{F2A12A78-8721-458E-84BC-432FCD3BB767}" dt="2020-10-22T16:26:29.729" v="1446" actId="113"/>
        <pc:sldMkLst>
          <pc:docMk/>
          <pc:sldMk cId="3769200025" sldId="286"/>
        </pc:sldMkLst>
        <pc:spChg chg="mod">
          <ac:chgData name="Yasmin Mukadam" userId="4c74458b-e669-4d6e-ab27-04965635a46a" providerId="ADAL" clId="{F2A12A78-8721-458E-84BC-432FCD3BB767}" dt="2020-10-22T16:26:29.729" v="1446" actId="113"/>
          <ac:spMkLst>
            <pc:docMk/>
            <pc:sldMk cId="3769200025" sldId="286"/>
            <ac:spMk id="5" creationId="{19C38670-D0D6-4AF5-9310-9CE5EA564983}"/>
          </ac:spMkLst>
        </pc:spChg>
      </pc:sldChg>
      <pc:sldChg chg="addSp delSp modSp modAnim">
        <pc:chgData name="Yasmin Mukadam" userId="4c74458b-e669-4d6e-ab27-04965635a46a" providerId="ADAL" clId="{F2A12A78-8721-458E-84BC-432FCD3BB767}" dt="2020-10-22T16:41:59.969" v="1734" actId="20577"/>
        <pc:sldMkLst>
          <pc:docMk/>
          <pc:sldMk cId="2896376966" sldId="287"/>
        </pc:sldMkLst>
        <pc:spChg chg="mod">
          <ac:chgData name="Yasmin Mukadam" userId="4c74458b-e669-4d6e-ab27-04965635a46a" providerId="ADAL" clId="{F2A12A78-8721-458E-84BC-432FCD3BB767}" dt="2020-10-22T16:41:59.969" v="1734" actId="20577"/>
          <ac:spMkLst>
            <pc:docMk/>
            <pc:sldMk cId="2896376966" sldId="287"/>
            <ac:spMk id="2" creationId="{00000000-0000-0000-0000-000000000000}"/>
          </ac:spMkLst>
        </pc:spChg>
        <pc:spChg chg="mod">
          <ac:chgData name="Yasmin Mukadam" userId="4c74458b-e669-4d6e-ab27-04965635a46a" providerId="ADAL" clId="{F2A12A78-8721-458E-84BC-432FCD3BB767}" dt="2020-10-22T16:41:55.530" v="1733" actId="255"/>
          <ac:spMkLst>
            <pc:docMk/>
            <pc:sldMk cId="2896376966" sldId="287"/>
            <ac:spMk id="6" creationId="{00000000-0000-0000-0000-000000000000}"/>
          </ac:spMkLst>
        </pc:spChg>
        <pc:spChg chg="del">
          <ac:chgData name="Yasmin Mukadam" userId="4c74458b-e669-4d6e-ab27-04965635a46a" providerId="ADAL" clId="{F2A12A78-8721-458E-84BC-432FCD3BB767}" dt="2020-10-22T16:40:59.513" v="1726"/>
          <ac:spMkLst>
            <pc:docMk/>
            <pc:sldMk cId="2896376966" sldId="287"/>
            <ac:spMk id="7" creationId="{F56FFA05-8A84-4672-BE6F-AB228262EB23}"/>
          </ac:spMkLst>
        </pc:spChg>
        <pc:spChg chg="add del mod">
          <ac:chgData name="Yasmin Mukadam" userId="4c74458b-e669-4d6e-ab27-04965635a46a" providerId="ADAL" clId="{F2A12A78-8721-458E-84BC-432FCD3BB767}" dt="2020-10-22T16:41:43.858" v="1732"/>
          <ac:spMkLst>
            <pc:docMk/>
            <pc:sldMk cId="2896376966" sldId="287"/>
            <ac:spMk id="8" creationId="{19DF1BD0-4569-4D5B-80FA-034C7978A223}"/>
          </ac:spMkLst>
        </pc:spChg>
      </pc:sldChg>
      <pc:sldChg chg="delSp modSp modAnim">
        <pc:chgData name="Yasmin Mukadam" userId="4c74458b-e669-4d6e-ab27-04965635a46a" providerId="ADAL" clId="{F2A12A78-8721-458E-84BC-432FCD3BB767}" dt="2020-10-22T16:53:37.893" v="2538" actId="20577"/>
        <pc:sldMkLst>
          <pc:docMk/>
          <pc:sldMk cId="1832832906" sldId="288"/>
        </pc:sldMkLst>
        <pc:spChg chg="mod">
          <ac:chgData name="Yasmin Mukadam" userId="4c74458b-e669-4d6e-ab27-04965635a46a" providerId="ADAL" clId="{F2A12A78-8721-458E-84BC-432FCD3BB767}" dt="2020-10-22T16:53:37.893" v="2538" actId="20577"/>
          <ac:spMkLst>
            <pc:docMk/>
            <pc:sldMk cId="1832832906" sldId="288"/>
            <ac:spMk id="2" creationId="{00000000-0000-0000-0000-000000000000}"/>
          </ac:spMkLst>
        </pc:spChg>
        <pc:spChg chg="mod">
          <ac:chgData name="Yasmin Mukadam" userId="4c74458b-e669-4d6e-ab27-04965635a46a" providerId="ADAL" clId="{F2A12A78-8721-458E-84BC-432FCD3BB767}" dt="2020-10-22T16:49:58.503" v="2309" actId="27636"/>
          <ac:spMkLst>
            <pc:docMk/>
            <pc:sldMk cId="1832832906" sldId="288"/>
            <ac:spMk id="3" creationId="{00000000-0000-0000-0000-000000000000}"/>
          </ac:spMkLst>
        </pc:spChg>
        <pc:spChg chg="del mod">
          <ac:chgData name="Yasmin Mukadam" userId="4c74458b-e669-4d6e-ab27-04965635a46a" providerId="ADAL" clId="{F2A12A78-8721-458E-84BC-432FCD3BB767}" dt="2020-10-22T16:49:54.038" v="2306"/>
          <ac:spMkLst>
            <pc:docMk/>
            <pc:sldMk cId="1832832906" sldId="288"/>
            <ac:spMk id="6" creationId="{F56FFA05-8A84-4672-BE6F-AB228262EB23}"/>
          </ac:spMkLst>
        </pc:spChg>
        <pc:picChg chg="del">
          <ac:chgData name="Yasmin Mukadam" userId="4c74458b-e669-4d6e-ab27-04965635a46a" providerId="ADAL" clId="{F2A12A78-8721-458E-84BC-432FCD3BB767}" dt="2020-10-22T16:42:43.068" v="1739"/>
          <ac:picMkLst>
            <pc:docMk/>
            <pc:sldMk cId="1832832906" sldId="288"/>
            <ac:picMk id="4" creationId="{00000000-0000-0000-0000-000000000000}"/>
          </ac:picMkLst>
        </pc:picChg>
      </pc:sldChg>
      <pc:sldChg chg="addSp delSp modSp modAnim">
        <pc:chgData name="Yasmin Mukadam" userId="4c74458b-e669-4d6e-ab27-04965635a46a" providerId="ADAL" clId="{F2A12A78-8721-458E-84BC-432FCD3BB767}" dt="2020-10-24T16:59:51.875" v="4383" actId="20577"/>
        <pc:sldMkLst>
          <pc:docMk/>
          <pc:sldMk cId="748294544" sldId="289"/>
        </pc:sldMkLst>
        <pc:spChg chg="del">
          <ac:chgData name="Yasmin Mukadam" userId="4c74458b-e669-4d6e-ab27-04965635a46a" providerId="ADAL" clId="{F2A12A78-8721-458E-84BC-432FCD3BB767}" dt="2020-10-24T16:58:05.781" v="4207"/>
          <ac:spMkLst>
            <pc:docMk/>
            <pc:sldMk cId="748294544" sldId="289"/>
            <ac:spMk id="2" creationId="{00000000-0000-0000-0000-000000000000}"/>
          </ac:spMkLst>
        </pc:spChg>
        <pc:spChg chg="del">
          <ac:chgData name="Yasmin Mukadam" userId="4c74458b-e669-4d6e-ab27-04965635a46a" providerId="ADAL" clId="{F2A12A78-8721-458E-84BC-432FCD3BB767}" dt="2020-10-24T16:58:08.946" v="4208"/>
          <ac:spMkLst>
            <pc:docMk/>
            <pc:sldMk cId="748294544" sldId="289"/>
            <ac:spMk id="3" creationId="{00000000-0000-0000-0000-000000000000}"/>
          </ac:spMkLst>
        </pc:spChg>
        <pc:spChg chg="add mod">
          <ac:chgData name="Yasmin Mukadam" userId="4c74458b-e669-4d6e-ab27-04965635a46a" providerId="ADAL" clId="{F2A12A78-8721-458E-84BC-432FCD3BB767}" dt="2020-10-24T16:59:51.875" v="4383" actId="20577"/>
          <ac:spMkLst>
            <pc:docMk/>
            <pc:sldMk cId="748294544" sldId="289"/>
            <ac:spMk id="4" creationId="{EB605277-3611-454D-8179-0F0BC8B9DD6E}"/>
          </ac:spMkLst>
        </pc:spChg>
      </pc:sldChg>
      <pc:sldChg chg="addSp delSp modSp modAnim">
        <pc:chgData name="Yasmin Mukadam" userId="4c74458b-e669-4d6e-ab27-04965635a46a" providerId="ADAL" clId="{F2A12A78-8721-458E-84BC-432FCD3BB767}" dt="2020-10-24T17:00:02.574" v="4385" actId="20577"/>
        <pc:sldMkLst>
          <pc:docMk/>
          <pc:sldMk cId="2329523473" sldId="290"/>
        </pc:sldMkLst>
        <pc:spChg chg="del">
          <ac:chgData name="Yasmin Mukadam" userId="4c74458b-e669-4d6e-ab27-04965635a46a" providerId="ADAL" clId="{F2A12A78-8721-458E-84BC-432FCD3BB767}" dt="2020-10-22T17:03:22.265" v="3372"/>
          <ac:spMkLst>
            <pc:docMk/>
            <pc:sldMk cId="2329523473" sldId="290"/>
            <ac:spMk id="2" creationId="{00000000-0000-0000-0000-000000000000}"/>
          </ac:spMkLst>
        </pc:spChg>
        <pc:spChg chg="del">
          <ac:chgData name="Yasmin Mukadam" userId="4c74458b-e669-4d6e-ab27-04965635a46a" providerId="ADAL" clId="{F2A12A78-8721-458E-84BC-432FCD3BB767}" dt="2020-10-22T17:02:16.656" v="3247"/>
          <ac:spMkLst>
            <pc:docMk/>
            <pc:sldMk cId="2329523473" sldId="290"/>
            <ac:spMk id="3" creationId="{00000000-0000-0000-0000-000000000000}"/>
          </ac:spMkLst>
        </pc:spChg>
        <pc:spChg chg="add mod">
          <ac:chgData name="Yasmin Mukadam" userId="4c74458b-e669-4d6e-ab27-04965635a46a" providerId="ADAL" clId="{F2A12A78-8721-458E-84BC-432FCD3BB767}" dt="2020-10-24T17:00:02.574" v="4385" actId="20577"/>
          <ac:spMkLst>
            <pc:docMk/>
            <pc:sldMk cId="2329523473" sldId="290"/>
            <ac:spMk id="4" creationId="{D545318D-4ADE-438D-8087-BCDB87FE3C4C}"/>
          </ac:spMkLst>
        </pc:spChg>
      </pc:sldChg>
      <pc:sldChg chg="addSp delSp modSp modAnim">
        <pc:chgData name="Yasmin Mukadam" userId="4c74458b-e669-4d6e-ab27-04965635a46a" providerId="ADAL" clId="{F2A12A78-8721-458E-84BC-432FCD3BB767}" dt="2020-10-24T17:38:07.089" v="4427" actId="14100"/>
        <pc:sldMkLst>
          <pc:docMk/>
          <pc:sldMk cId="1104855753" sldId="291"/>
        </pc:sldMkLst>
        <pc:spChg chg="del">
          <ac:chgData name="Yasmin Mukadam" userId="4c74458b-e669-4d6e-ab27-04965635a46a" providerId="ADAL" clId="{F2A12A78-8721-458E-84BC-432FCD3BB767}" dt="2020-10-22T16:43:35.893" v="1842"/>
          <ac:spMkLst>
            <pc:docMk/>
            <pc:sldMk cId="1104855753" sldId="291"/>
            <ac:spMk id="2" creationId="{00000000-0000-0000-0000-000000000000}"/>
          </ac:spMkLst>
        </pc:spChg>
        <pc:spChg chg="add del">
          <ac:chgData name="Yasmin Mukadam" userId="4c74458b-e669-4d6e-ab27-04965635a46a" providerId="ADAL" clId="{F2A12A78-8721-458E-84BC-432FCD3BB767}" dt="2020-10-24T17:30:09.652" v="4413"/>
          <ac:spMkLst>
            <pc:docMk/>
            <pc:sldMk cId="1104855753" sldId="291"/>
            <ac:spMk id="2" creationId="{33F4B4F8-D6D6-4049-A454-AD8C39472EB7}"/>
          </ac:spMkLst>
        </pc:spChg>
        <pc:spChg chg="del">
          <ac:chgData name="Yasmin Mukadam" userId="4c74458b-e669-4d6e-ab27-04965635a46a" providerId="ADAL" clId="{F2A12A78-8721-458E-84BC-432FCD3BB767}" dt="2020-10-22T16:42:46.645" v="1740"/>
          <ac:spMkLst>
            <pc:docMk/>
            <pc:sldMk cId="1104855753" sldId="291"/>
            <ac:spMk id="3" creationId="{00000000-0000-0000-0000-000000000000}"/>
          </ac:spMkLst>
        </pc:spChg>
        <pc:spChg chg="add mod">
          <ac:chgData name="Yasmin Mukadam" userId="4c74458b-e669-4d6e-ab27-04965635a46a" providerId="ADAL" clId="{F2A12A78-8721-458E-84BC-432FCD3BB767}" dt="2020-10-24T16:54:36.349" v="4183" actId="14100"/>
          <ac:spMkLst>
            <pc:docMk/>
            <pc:sldMk cId="1104855753" sldId="291"/>
            <ac:spMk id="5" creationId="{8F8F0E48-AED0-4850-8AA0-4B6691E7B76D}"/>
          </ac:spMkLst>
        </pc:spChg>
        <pc:spChg chg="add mod">
          <ac:chgData name="Yasmin Mukadam" userId="4c74458b-e669-4d6e-ab27-04965635a46a" providerId="ADAL" clId="{F2A12A78-8721-458E-84BC-432FCD3BB767}" dt="2020-10-22T16:47:17.695" v="2120" actId="1076"/>
          <ac:spMkLst>
            <pc:docMk/>
            <pc:sldMk cId="1104855753" sldId="291"/>
            <ac:spMk id="6" creationId="{D1502903-5031-4CA2-AE71-FE0F33EC839D}"/>
          </ac:spMkLst>
        </pc:spChg>
        <pc:picChg chg="add mod">
          <ac:chgData name="Yasmin Mukadam" userId="4c74458b-e669-4d6e-ab27-04965635a46a" providerId="ADAL" clId="{F2A12A78-8721-458E-84BC-432FCD3BB767}" dt="2020-10-24T17:38:07.089" v="4427" actId="14100"/>
          <ac:picMkLst>
            <pc:docMk/>
            <pc:sldMk cId="1104855753" sldId="291"/>
            <ac:picMk id="4" creationId="{3FB9EC81-3D5F-4DB6-BFF7-5A6443364F7F}"/>
          </ac:picMkLst>
        </pc:picChg>
        <pc:picChg chg="add mod">
          <ac:chgData name="Yasmin Mukadam" userId="4c74458b-e669-4d6e-ab27-04965635a46a" providerId="ADAL" clId="{F2A12A78-8721-458E-84BC-432FCD3BB767}" dt="2020-10-24T17:38:02.149" v="4425" actId="1076"/>
          <ac:picMkLst>
            <pc:docMk/>
            <pc:sldMk cId="1104855753" sldId="291"/>
            <ac:picMk id="1026" creationId="{67AC2951-4452-43D3-A675-C4501636E480}"/>
          </ac:picMkLst>
        </pc:picChg>
        <pc:picChg chg="add del mod">
          <ac:chgData name="Yasmin Mukadam" userId="4c74458b-e669-4d6e-ab27-04965635a46a" providerId="ADAL" clId="{F2A12A78-8721-458E-84BC-432FCD3BB767}" dt="2020-10-24T17:30:36.220" v="4419"/>
          <ac:picMkLst>
            <pc:docMk/>
            <pc:sldMk cId="1104855753" sldId="291"/>
            <ac:picMk id="1030" creationId="{85346E3B-EFE5-47ED-A71F-24458D403E5C}"/>
          </ac:picMkLst>
        </pc:picChg>
        <pc:picChg chg="add mod">
          <ac:chgData name="Yasmin Mukadam" userId="4c74458b-e669-4d6e-ab27-04965635a46a" providerId="ADAL" clId="{F2A12A78-8721-458E-84BC-432FCD3BB767}" dt="2020-10-24T17:38:04.585" v="4426" actId="1076"/>
          <ac:picMkLst>
            <pc:docMk/>
            <pc:sldMk cId="1104855753" sldId="291"/>
            <ac:picMk id="1032" creationId="{9F90264D-C9C5-4C35-B796-6685994911BF}"/>
          </ac:picMkLst>
        </pc:picChg>
      </pc:sldChg>
      <pc:sldChg chg="modSp add ord">
        <pc:chgData name="Yasmin Mukadam" userId="4c74458b-e669-4d6e-ab27-04965635a46a" providerId="ADAL" clId="{F2A12A78-8721-458E-84BC-432FCD3BB767}" dt="2020-10-22T17:03:52.843" v="3472" actId="14100"/>
        <pc:sldMkLst>
          <pc:docMk/>
          <pc:sldMk cId="2134759750" sldId="292"/>
        </pc:sldMkLst>
        <pc:spChg chg="mod">
          <ac:chgData name="Yasmin Mukadam" userId="4c74458b-e669-4d6e-ab27-04965635a46a" providerId="ADAL" clId="{F2A12A78-8721-458E-84BC-432FCD3BB767}" dt="2020-10-22T16:48:51.645" v="2148" actId="255"/>
          <ac:spMkLst>
            <pc:docMk/>
            <pc:sldMk cId="2134759750" sldId="292"/>
            <ac:spMk id="2" creationId="{00000000-0000-0000-0000-000000000000}"/>
          </ac:spMkLst>
        </pc:spChg>
        <pc:spChg chg="mod">
          <ac:chgData name="Yasmin Mukadam" userId="4c74458b-e669-4d6e-ab27-04965635a46a" providerId="ADAL" clId="{F2A12A78-8721-458E-84BC-432FCD3BB767}" dt="2020-10-22T16:49:48.740" v="2305" actId="1076"/>
          <ac:spMkLst>
            <pc:docMk/>
            <pc:sldMk cId="2134759750" sldId="292"/>
            <ac:spMk id="3" creationId="{00000000-0000-0000-0000-000000000000}"/>
          </ac:spMkLst>
        </pc:spChg>
        <pc:spChg chg="mod">
          <ac:chgData name="Yasmin Mukadam" userId="4c74458b-e669-4d6e-ab27-04965635a46a" providerId="ADAL" clId="{F2A12A78-8721-458E-84BC-432FCD3BB767}" dt="2020-10-22T17:03:52.843" v="3472" actId="14100"/>
          <ac:spMkLst>
            <pc:docMk/>
            <pc:sldMk cId="2134759750" sldId="292"/>
            <ac:spMk id="6" creationId="{F56FFA05-8A84-4672-BE6F-AB228262EB23}"/>
          </ac:spMkLst>
        </pc:spChg>
      </pc:sldChg>
      <pc:sldChg chg="modSp add ord">
        <pc:chgData name="Yasmin Mukadam" userId="4c74458b-e669-4d6e-ab27-04965635a46a" providerId="ADAL" clId="{F2A12A78-8721-458E-84BC-432FCD3BB767}" dt="2020-10-24T17:38:09.529" v="4428"/>
        <pc:sldMkLst>
          <pc:docMk/>
          <pc:sldMk cId="1258578809" sldId="293"/>
        </pc:sldMkLst>
        <pc:spChg chg="mod">
          <ac:chgData name="Yasmin Mukadam" userId="4c74458b-e669-4d6e-ab27-04965635a46a" providerId="ADAL" clId="{F2A12A78-8721-458E-84BC-432FCD3BB767}" dt="2020-10-22T16:53:07.083" v="2523" actId="20577"/>
          <ac:spMkLst>
            <pc:docMk/>
            <pc:sldMk cId="1258578809" sldId="293"/>
            <ac:spMk id="2" creationId="{00000000-0000-0000-0000-000000000000}"/>
          </ac:spMkLst>
        </pc:spChg>
        <pc:spChg chg="mod">
          <ac:chgData name="Yasmin Mukadam" userId="4c74458b-e669-4d6e-ab27-04965635a46a" providerId="ADAL" clId="{F2A12A78-8721-458E-84BC-432FCD3BB767}" dt="2020-10-22T17:01:30.595" v="3245" actId="27636"/>
          <ac:spMkLst>
            <pc:docMk/>
            <pc:sldMk cId="1258578809" sldId="293"/>
            <ac:spMk id="3" creationId="{00000000-0000-0000-0000-000000000000}"/>
          </ac:spMkLst>
        </pc:spChg>
      </pc:sldChg>
      <pc:sldChg chg="modSp add">
        <pc:chgData name="Yasmin Mukadam" userId="4c74458b-e669-4d6e-ab27-04965635a46a" providerId="ADAL" clId="{F2A12A78-8721-458E-84BC-432FCD3BB767}" dt="2020-10-22T16:56:58.481" v="2882" actId="255"/>
        <pc:sldMkLst>
          <pc:docMk/>
          <pc:sldMk cId="4176046159" sldId="294"/>
        </pc:sldMkLst>
        <pc:spChg chg="mod">
          <ac:chgData name="Yasmin Mukadam" userId="4c74458b-e669-4d6e-ab27-04965635a46a" providerId="ADAL" clId="{F2A12A78-8721-458E-84BC-432FCD3BB767}" dt="2020-10-22T16:55:39.330" v="2736" actId="20577"/>
          <ac:spMkLst>
            <pc:docMk/>
            <pc:sldMk cId="4176046159" sldId="294"/>
            <ac:spMk id="2" creationId="{00000000-0000-0000-0000-000000000000}"/>
          </ac:spMkLst>
        </pc:spChg>
        <pc:spChg chg="mod">
          <ac:chgData name="Yasmin Mukadam" userId="4c74458b-e669-4d6e-ab27-04965635a46a" providerId="ADAL" clId="{F2A12A78-8721-458E-84BC-432FCD3BB767}" dt="2020-10-22T16:56:58.481" v="2882" actId="255"/>
          <ac:spMkLst>
            <pc:docMk/>
            <pc:sldMk cId="4176046159" sldId="294"/>
            <ac:spMk id="3" creationId="{00000000-0000-0000-0000-000000000000}"/>
          </ac:spMkLst>
        </pc:spChg>
      </pc:sldChg>
      <pc:sldChg chg="addSp modSp add modAnim">
        <pc:chgData name="Yasmin Mukadam" userId="4c74458b-e669-4d6e-ab27-04965635a46a" providerId="ADAL" clId="{F2A12A78-8721-458E-84BC-432FCD3BB767}" dt="2020-10-24T16:55:57.792" v="4195" actId="6549"/>
        <pc:sldMkLst>
          <pc:docMk/>
          <pc:sldMk cId="1131347903" sldId="295"/>
        </pc:sldMkLst>
        <pc:spChg chg="mod">
          <ac:chgData name="Yasmin Mukadam" userId="4c74458b-e669-4d6e-ab27-04965635a46a" providerId="ADAL" clId="{F2A12A78-8721-458E-84BC-432FCD3BB767}" dt="2020-10-24T16:38:27.633" v="4159" actId="27636"/>
          <ac:spMkLst>
            <pc:docMk/>
            <pc:sldMk cId="1131347903" sldId="295"/>
            <ac:spMk id="3" creationId="{00000000-0000-0000-0000-000000000000}"/>
          </ac:spMkLst>
        </pc:spChg>
        <pc:spChg chg="add mod">
          <ac:chgData name="Yasmin Mukadam" userId="4c74458b-e669-4d6e-ab27-04965635a46a" providerId="ADAL" clId="{F2A12A78-8721-458E-84BC-432FCD3BB767}" dt="2020-10-24T16:55:57.792" v="4195" actId="6549"/>
          <ac:spMkLst>
            <pc:docMk/>
            <pc:sldMk cId="1131347903" sldId="295"/>
            <ac:spMk id="4" creationId="{679446DA-8D68-48E7-8BC4-D92EF40A729E}"/>
          </ac:spMkLst>
        </pc:spChg>
      </pc:sldChg>
      <pc:sldChg chg="addSp delSp modSp add modAnim">
        <pc:chgData name="Yasmin Mukadam" userId="4c74458b-e669-4d6e-ab27-04965635a46a" providerId="ADAL" clId="{F2A12A78-8721-458E-84BC-432FCD3BB767}" dt="2020-10-22T17:00:39.176" v="3197" actId="20577"/>
        <pc:sldMkLst>
          <pc:docMk/>
          <pc:sldMk cId="2540523921" sldId="296"/>
        </pc:sldMkLst>
        <pc:spChg chg="mod">
          <ac:chgData name="Yasmin Mukadam" userId="4c74458b-e669-4d6e-ab27-04965635a46a" providerId="ADAL" clId="{F2A12A78-8721-458E-84BC-432FCD3BB767}" dt="2020-10-22T16:57:36.987" v="2901" actId="20577"/>
          <ac:spMkLst>
            <pc:docMk/>
            <pc:sldMk cId="2540523921" sldId="296"/>
            <ac:spMk id="2" creationId="{00000000-0000-0000-0000-000000000000}"/>
          </ac:spMkLst>
        </pc:spChg>
        <pc:spChg chg="del">
          <ac:chgData name="Yasmin Mukadam" userId="4c74458b-e669-4d6e-ab27-04965635a46a" providerId="ADAL" clId="{F2A12A78-8721-458E-84BC-432FCD3BB767}" dt="2020-10-22T17:00:07.953" v="3176"/>
          <ac:spMkLst>
            <pc:docMk/>
            <pc:sldMk cId="2540523921" sldId="296"/>
            <ac:spMk id="3" creationId="{00000000-0000-0000-0000-000000000000}"/>
          </ac:spMkLst>
        </pc:spChg>
        <pc:spChg chg="add del mod">
          <ac:chgData name="Yasmin Mukadam" userId="4c74458b-e669-4d6e-ab27-04965635a46a" providerId="ADAL" clId="{F2A12A78-8721-458E-84BC-432FCD3BB767}" dt="2020-10-22T17:00:12.342" v="3177"/>
          <ac:spMkLst>
            <pc:docMk/>
            <pc:sldMk cId="2540523921" sldId="296"/>
            <ac:spMk id="4" creationId="{2891FA64-214E-49E5-92B8-ECACD21978FF}"/>
          </ac:spMkLst>
        </pc:spChg>
        <pc:spChg chg="mod">
          <ac:chgData name="Yasmin Mukadam" userId="4c74458b-e669-4d6e-ab27-04965635a46a" providerId="ADAL" clId="{F2A12A78-8721-458E-84BC-432FCD3BB767}" dt="2020-10-22T17:00:24.503" v="3179" actId="1076"/>
          <ac:spMkLst>
            <pc:docMk/>
            <pc:sldMk cId="2540523921" sldId="296"/>
            <ac:spMk id="5" creationId="{19C38670-D0D6-4AF5-9310-9CE5EA564983}"/>
          </ac:spMkLst>
        </pc:spChg>
        <pc:spChg chg="mod">
          <ac:chgData name="Yasmin Mukadam" userId="4c74458b-e669-4d6e-ab27-04965635a46a" providerId="ADAL" clId="{F2A12A78-8721-458E-84BC-432FCD3BB767}" dt="2020-10-22T17:00:18.947" v="3178" actId="14100"/>
          <ac:spMkLst>
            <pc:docMk/>
            <pc:sldMk cId="2540523921" sldId="296"/>
            <ac:spMk id="6" creationId="{00000000-0000-0000-0000-000000000000}"/>
          </ac:spMkLst>
        </pc:spChg>
        <pc:spChg chg="mod">
          <ac:chgData name="Yasmin Mukadam" userId="4c74458b-e669-4d6e-ab27-04965635a46a" providerId="ADAL" clId="{F2A12A78-8721-458E-84BC-432FCD3BB767}" dt="2020-10-22T17:00:39.176" v="3197" actId="20577"/>
          <ac:spMkLst>
            <pc:docMk/>
            <pc:sldMk cId="2540523921" sldId="296"/>
            <ac:spMk id="7" creationId="{00000000-0000-0000-0000-000000000000}"/>
          </ac:spMkLst>
        </pc:spChg>
        <pc:spChg chg="mod">
          <ac:chgData name="Yasmin Mukadam" userId="4c74458b-e669-4d6e-ab27-04965635a46a" providerId="ADAL" clId="{F2A12A78-8721-458E-84BC-432FCD3BB767}" dt="2020-10-22T17:00:29.478" v="3181" actId="1076"/>
          <ac:spMkLst>
            <pc:docMk/>
            <pc:sldMk cId="2540523921" sldId="296"/>
            <ac:spMk id="8" creationId="{00000000-0000-0000-0000-000000000000}"/>
          </ac:spMkLst>
        </pc:spChg>
        <pc:spChg chg="mod">
          <ac:chgData name="Yasmin Mukadam" userId="4c74458b-e669-4d6e-ab27-04965635a46a" providerId="ADAL" clId="{F2A12A78-8721-458E-84BC-432FCD3BB767}" dt="2020-10-22T16:59:12.974" v="3106" actId="20577"/>
          <ac:spMkLst>
            <pc:docMk/>
            <pc:sldMk cId="2540523921" sldId="296"/>
            <ac:spMk id="9" creationId="{00000000-0000-0000-0000-000000000000}"/>
          </ac:spMkLst>
        </pc:spChg>
        <pc:spChg chg="mod">
          <ac:chgData name="Yasmin Mukadam" userId="4c74458b-e669-4d6e-ab27-04965635a46a" providerId="ADAL" clId="{F2A12A78-8721-458E-84BC-432FCD3BB767}" dt="2020-10-22T17:00:00.049" v="3175" actId="6549"/>
          <ac:spMkLst>
            <pc:docMk/>
            <pc:sldMk cId="2540523921" sldId="296"/>
            <ac:spMk id="11" creationId="{00000000-0000-0000-0000-000000000000}"/>
          </ac:spMkLst>
        </pc:spChg>
        <pc:spChg chg="mod">
          <ac:chgData name="Yasmin Mukadam" userId="4c74458b-e669-4d6e-ab27-04965635a46a" providerId="ADAL" clId="{F2A12A78-8721-458E-84BC-432FCD3BB767}" dt="2020-10-22T16:58:46.925" v="3051" actId="20577"/>
          <ac:spMkLst>
            <pc:docMk/>
            <pc:sldMk cId="2540523921" sldId="296"/>
            <ac:spMk id="12" creationId="{81478089-FC55-4F5B-A0A0-1578E1FB4F98}"/>
          </ac:spMkLst>
        </pc:spChg>
        <pc:spChg chg="mod">
          <ac:chgData name="Yasmin Mukadam" userId="4c74458b-e669-4d6e-ab27-04965635a46a" providerId="ADAL" clId="{F2A12A78-8721-458E-84BC-432FCD3BB767}" dt="2020-10-22T16:58:20.476" v="3011" actId="20577"/>
          <ac:spMkLst>
            <pc:docMk/>
            <pc:sldMk cId="2540523921" sldId="296"/>
            <ac:spMk id="13" creationId="{00000000-0000-0000-0000-000000000000}"/>
          </ac:spMkLst>
        </pc:spChg>
        <pc:spChg chg="add mod">
          <ac:chgData name="Yasmin Mukadam" userId="4c74458b-e669-4d6e-ab27-04965635a46a" providerId="ADAL" clId="{F2A12A78-8721-458E-84BC-432FCD3BB767}" dt="2020-10-22T16:59:27.906" v="3121" actId="20577"/>
          <ac:spMkLst>
            <pc:docMk/>
            <pc:sldMk cId="2540523921" sldId="296"/>
            <ac:spMk id="15" creationId="{DE923B04-7BC3-4179-A043-6D80280A75F5}"/>
          </ac:spMkLst>
        </pc:spChg>
        <pc:spChg chg="mod">
          <ac:chgData name="Yasmin Mukadam" userId="4c74458b-e669-4d6e-ab27-04965635a46a" providerId="ADAL" clId="{F2A12A78-8721-458E-84BC-432FCD3BB767}" dt="2020-10-22T16:58:05.155" v="2986" actId="20577"/>
          <ac:spMkLst>
            <pc:docMk/>
            <pc:sldMk cId="2540523921" sldId="296"/>
            <ac:spMk id="1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FB0FAE-BE58-4AFD-B843-7A281DBCE358}" type="datetimeFigureOut">
              <a:rPr lang="en-GB" smtClean="0"/>
              <a:t>02/11/2020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79C335-F017-4F22-A276-CA6B5F144A9E}" type="slidenum">
              <a:rPr lang="en-GB" smtClean="0"/>
              <a:t>‹#›</a:t>
            </a:fld>
            <a:endParaRPr lang="en-GB"/>
          </a:p>
        </p:txBody>
      </p:sp>
    </p:spTree>
    <p:extLst>
      <p:ext uri="{BB962C8B-B14F-4D97-AF65-F5344CB8AC3E}">
        <p14:creationId xmlns:p14="http://schemas.microsoft.com/office/powerpoint/2010/main" val="18586955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279C335-F017-4F22-A276-CA6B5F144A9E}" type="slidenum">
              <a:rPr lang="en-GB" smtClean="0"/>
              <a:t>12</a:t>
            </a:fld>
            <a:endParaRPr lang="en-GB"/>
          </a:p>
        </p:txBody>
      </p:sp>
    </p:spTree>
    <p:extLst>
      <p:ext uri="{BB962C8B-B14F-4D97-AF65-F5344CB8AC3E}">
        <p14:creationId xmlns:p14="http://schemas.microsoft.com/office/powerpoint/2010/main" val="1987517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hellloo</a:t>
            </a:r>
            <a:endParaRPr lang="en-GB" dirty="0"/>
          </a:p>
        </p:txBody>
      </p:sp>
      <p:sp>
        <p:nvSpPr>
          <p:cNvPr id="4" name="Slide Number Placeholder 3"/>
          <p:cNvSpPr>
            <a:spLocks noGrp="1"/>
          </p:cNvSpPr>
          <p:nvPr>
            <p:ph type="sldNum" sz="quarter" idx="10"/>
          </p:nvPr>
        </p:nvSpPr>
        <p:spPr/>
        <p:txBody>
          <a:bodyPr/>
          <a:lstStyle/>
          <a:p>
            <a:fld id="{3279C335-F017-4F22-A276-CA6B5F144A9E}" type="slidenum">
              <a:rPr lang="en-GB" smtClean="0"/>
              <a:t>13</a:t>
            </a:fld>
            <a:endParaRPr lang="en-GB"/>
          </a:p>
        </p:txBody>
      </p:sp>
    </p:spTree>
    <p:extLst>
      <p:ext uri="{BB962C8B-B14F-4D97-AF65-F5344CB8AC3E}">
        <p14:creationId xmlns:p14="http://schemas.microsoft.com/office/powerpoint/2010/main" val="31777894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hellloo</a:t>
            </a:r>
            <a:endParaRPr lang="en-GB" dirty="0"/>
          </a:p>
        </p:txBody>
      </p:sp>
      <p:sp>
        <p:nvSpPr>
          <p:cNvPr id="4" name="Slide Number Placeholder 3"/>
          <p:cNvSpPr>
            <a:spLocks noGrp="1"/>
          </p:cNvSpPr>
          <p:nvPr>
            <p:ph type="sldNum" sz="quarter" idx="10"/>
          </p:nvPr>
        </p:nvSpPr>
        <p:spPr/>
        <p:txBody>
          <a:bodyPr/>
          <a:lstStyle/>
          <a:p>
            <a:fld id="{3279C335-F017-4F22-A276-CA6B5F144A9E}" type="slidenum">
              <a:rPr lang="en-GB" smtClean="0"/>
              <a:t>14</a:t>
            </a:fld>
            <a:endParaRPr lang="en-GB"/>
          </a:p>
        </p:txBody>
      </p:sp>
    </p:spTree>
    <p:extLst>
      <p:ext uri="{BB962C8B-B14F-4D97-AF65-F5344CB8AC3E}">
        <p14:creationId xmlns:p14="http://schemas.microsoft.com/office/powerpoint/2010/main" val="17957247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hellloo</a:t>
            </a:r>
            <a:endParaRPr lang="en-GB" dirty="0"/>
          </a:p>
        </p:txBody>
      </p:sp>
      <p:sp>
        <p:nvSpPr>
          <p:cNvPr id="4" name="Slide Number Placeholder 3"/>
          <p:cNvSpPr>
            <a:spLocks noGrp="1"/>
          </p:cNvSpPr>
          <p:nvPr>
            <p:ph type="sldNum" sz="quarter" idx="10"/>
          </p:nvPr>
        </p:nvSpPr>
        <p:spPr/>
        <p:txBody>
          <a:bodyPr/>
          <a:lstStyle/>
          <a:p>
            <a:fld id="{3279C335-F017-4F22-A276-CA6B5F144A9E}" type="slidenum">
              <a:rPr lang="en-GB" smtClean="0"/>
              <a:t>15</a:t>
            </a:fld>
            <a:endParaRPr lang="en-GB"/>
          </a:p>
        </p:txBody>
      </p:sp>
    </p:spTree>
    <p:extLst>
      <p:ext uri="{BB962C8B-B14F-4D97-AF65-F5344CB8AC3E}">
        <p14:creationId xmlns:p14="http://schemas.microsoft.com/office/powerpoint/2010/main" val="32114449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279C335-F017-4F22-A276-CA6B5F144A9E}" type="slidenum">
              <a:rPr lang="en-GB" smtClean="0"/>
              <a:t>18</a:t>
            </a:fld>
            <a:endParaRPr lang="en-GB"/>
          </a:p>
        </p:txBody>
      </p:sp>
    </p:spTree>
    <p:extLst>
      <p:ext uri="{BB962C8B-B14F-4D97-AF65-F5344CB8AC3E}">
        <p14:creationId xmlns:p14="http://schemas.microsoft.com/office/powerpoint/2010/main" val="26558045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hellloo</a:t>
            </a:r>
            <a:endParaRPr lang="en-GB" dirty="0"/>
          </a:p>
        </p:txBody>
      </p:sp>
      <p:sp>
        <p:nvSpPr>
          <p:cNvPr id="4" name="Slide Number Placeholder 3"/>
          <p:cNvSpPr>
            <a:spLocks noGrp="1"/>
          </p:cNvSpPr>
          <p:nvPr>
            <p:ph type="sldNum" sz="quarter" idx="10"/>
          </p:nvPr>
        </p:nvSpPr>
        <p:spPr/>
        <p:txBody>
          <a:bodyPr/>
          <a:lstStyle/>
          <a:p>
            <a:fld id="{3279C335-F017-4F22-A276-CA6B5F144A9E}" type="slidenum">
              <a:rPr lang="en-GB" smtClean="0"/>
              <a:t>19</a:t>
            </a:fld>
            <a:endParaRPr lang="en-GB"/>
          </a:p>
        </p:txBody>
      </p:sp>
    </p:spTree>
    <p:extLst>
      <p:ext uri="{BB962C8B-B14F-4D97-AF65-F5344CB8AC3E}">
        <p14:creationId xmlns:p14="http://schemas.microsoft.com/office/powerpoint/2010/main" val="3139827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11/2/2020</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11/2/2020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11/2/2020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11/2/2020</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11/2/2020</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11/2/2020</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pic>
        <p:nvPicPr>
          <p:cNvPr id="8" name="Picture 7" descr="C1-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11/2/2020</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youtube.com/watch?v=DEARD4I3xt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youtube.com/watch?v=tAtKHh056wg"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youtube.com/watch?v=TellOzigwaQ"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bDdZCv5v2R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862943" y="1016922"/>
            <a:ext cx="8599714" cy="1293028"/>
          </a:xfrm>
          <a:prstGeom prst="rect">
            <a:avLst/>
          </a:prstGeom>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cap="all" baseline="0">
                <a:solidFill>
                  <a:schemeClr val="tx1"/>
                </a:solidFill>
                <a:latin typeface="+mj-lt"/>
                <a:ea typeface="+mj-ea"/>
                <a:cs typeface="+mj-cs"/>
              </a:defRPr>
            </a:lvl1pPr>
          </a:lstStyle>
          <a:p>
            <a:pPr algn="ctr"/>
            <a:r>
              <a:rPr lang="en-GB" b="1" dirty="0">
                <a:solidFill>
                  <a:schemeClr val="accent1">
                    <a:lumMod val="75000"/>
                  </a:schemeClr>
                </a:solidFill>
                <a:latin typeface="SFNSText"/>
              </a:rPr>
              <a:t>Welcome to </a:t>
            </a:r>
          </a:p>
          <a:p>
            <a:pPr algn="ctr"/>
            <a:r>
              <a:rPr lang="en-GB" b="1" dirty="0">
                <a:solidFill>
                  <a:schemeClr val="accent1">
                    <a:lumMod val="75000"/>
                  </a:schemeClr>
                </a:solidFill>
                <a:latin typeface="SFNSText"/>
              </a:rPr>
              <a:t>B1 - </a:t>
            </a:r>
            <a:r>
              <a:rPr lang="en-GB" b="1" dirty="0">
                <a:solidFill>
                  <a:srgbClr val="92D050"/>
                </a:solidFill>
                <a:latin typeface="SFNSText"/>
              </a:rPr>
              <a:t>Sectors in health and social care</a:t>
            </a:r>
            <a:br>
              <a:rPr lang="en-GB" b="1" i="1" dirty="0">
                <a:solidFill>
                  <a:srgbClr val="92D050"/>
                </a:solidFill>
                <a:latin typeface="SFNSText"/>
              </a:rPr>
            </a:br>
            <a:endParaRPr lang="en-GB" i="1" dirty="0">
              <a:solidFill>
                <a:srgbClr val="92D050"/>
              </a:solidFill>
            </a:endParaRPr>
          </a:p>
        </p:txBody>
      </p:sp>
      <p:sp>
        <p:nvSpPr>
          <p:cNvPr id="9" name="Content Placeholder 2"/>
          <p:cNvSpPr txBox="1">
            <a:spLocks/>
          </p:cNvSpPr>
          <p:nvPr/>
        </p:nvSpPr>
        <p:spPr>
          <a:xfrm>
            <a:off x="1038225" y="2754086"/>
            <a:ext cx="10820400" cy="332716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dirty="0">
                <a:solidFill>
                  <a:schemeClr val="bg2"/>
                </a:solidFill>
              </a:rPr>
              <a:t>Getting Started: </a:t>
            </a:r>
          </a:p>
          <a:p>
            <a:endParaRPr lang="en-GB" dirty="0">
              <a:solidFill>
                <a:schemeClr val="bg2"/>
              </a:solidFill>
            </a:endParaRPr>
          </a:p>
          <a:p>
            <a:pPr marL="342900" indent="-342900">
              <a:buFont typeface="Arial" panose="020B0604020202020204" pitchFamily="34" charset="0"/>
              <a:buChar char="•"/>
            </a:pPr>
            <a:r>
              <a:rPr lang="en-GB" b="1" dirty="0">
                <a:solidFill>
                  <a:schemeClr val="bg2"/>
                </a:solidFill>
              </a:rPr>
              <a:t>Read the Essential Content in the Unit 2 Specification for B1 Sectors</a:t>
            </a:r>
            <a:r>
              <a:rPr lang="en-GB" b="1" dirty="0">
                <a:solidFill>
                  <a:schemeClr val="accent1">
                    <a:lumMod val="75000"/>
                  </a:schemeClr>
                </a:solidFill>
              </a:rPr>
              <a:t> </a:t>
            </a:r>
          </a:p>
          <a:p>
            <a:pPr marL="342900" indent="-342900">
              <a:buFont typeface="Arial" panose="020B0604020202020204" pitchFamily="34" charset="0"/>
              <a:buChar char="•"/>
            </a:pPr>
            <a:r>
              <a:rPr lang="en-GB" b="1" dirty="0">
                <a:solidFill>
                  <a:schemeClr val="bg2"/>
                </a:solidFill>
              </a:rPr>
              <a:t>Resources for B1 - Sectors</a:t>
            </a:r>
            <a:r>
              <a:rPr lang="en-GB" dirty="0">
                <a:solidFill>
                  <a:schemeClr val="bg2"/>
                </a:solidFill>
              </a:rPr>
              <a:t>: PowerPoint; B1 Sectors Workbook; Unit Specification for guidance of content</a:t>
            </a:r>
          </a:p>
          <a:p>
            <a:br>
              <a:rPr lang="en-GB" dirty="0">
                <a:solidFill>
                  <a:schemeClr val="bg2"/>
                </a:solidFill>
              </a:rPr>
            </a:br>
            <a:endParaRPr lang="en-GB" dirty="0">
              <a:solidFill>
                <a:schemeClr val="bg2"/>
              </a:solidFill>
            </a:endParaRPr>
          </a:p>
          <a:p>
            <a:endParaRPr lang="en-GB" dirty="0"/>
          </a:p>
        </p:txBody>
      </p:sp>
    </p:spTree>
    <p:extLst>
      <p:ext uri="{BB962C8B-B14F-4D97-AF65-F5344CB8AC3E}">
        <p14:creationId xmlns:p14="http://schemas.microsoft.com/office/powerpoint/2010/main" val="929874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bg1"/>
                </a:solidFill>
              </a:rPr>
              <a:t>Tertiary healthcare:</a:t>
            </a:r>
            <a:endParaRPr lang="en-GB" dirty="0"/>
          </a:p>
        </p:txBody>
      </p:sp>
      <p:sp>
        <p:nvSpPr>
          <p:cNvPr id="3" name="Content Placeholder 2"/>
          <p:cNvSpPr>
            <a:spLocks noGrp="1"/>
          </p:cNvSpPr>
          <p:nvPr>
            <p:ph idx="1"/>
          </p:nvPr>
        </p:nvSpPr>
        <p:spPr>
          <a:xfrm>
            <a:off x="685800" y="1971403"/>
            <a:ext cx="10820400" cy="4024125"/>
          </a:xfrm>
        </p:spPr>
        <p:txBody>
          <a:bodyPr/>
          <a:lstStyle/>
          <a:p>
            <a:pPr marL="0" indent="0" fontAlgn="auto">
              <a:spcAft>
                <a:spcPts val="0"/>
              </a:spcAft>
              <a:buClr>
                <a:srgbClr val="0072C6"/>
              </a:buClr>
              <a:buNone/>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These services are accessed through specialist referrals:</a:t>
            </a:r>
            <a:endParaRPr lang="en-GB" dirty="0">
              <a:solidFill>
                <a:schemeClr val="bg1"/>
              </a:solidFill>
            </a:endParaRPr>
          </a:p>
          <a:p>
            <a:endParaRPr lang="en-GB" dirty="0"/>
          </a:p>
        </p:txBody>
      </p:sp>
      <p:sp>
        <p:nvSpPr>
          <p:cNvPr id="4" name="Rounded Rectangle 3">
            <a:extLst>
              <a:ext uri="{FF2B5EF4-FFF2-40B4-BE49-F238E27FC236}">
                <a16:creationId xmlns:a16="http://schemas.microsoft.com/office/drawing/2014/main" id="{4C0E4F70-7E85-476E-891A-E2D6273DC845}"/>
              </a:ext>
            </a:extLst>
          </p:cNvPr>
          <p:cNvSpPr/>
          <p:nvPr/>
        </p:nvSpPr>
        <p:spPr>
          <a:xfrm>
            <a:off x="1851661" y="2495004"/>
            <a:ext cx="6392090" cy="3701144"/>
          </a:xfrm>
          <a:prstGeom prst="round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anchor="ctr"/>
          <a:lstStyle/>
          <a:p>
            <a:pPr>
              <a:buClr>
                <a:srgbClr val="0072C6"/>
              </a:buClr>
              <a:defRPr/>
            </a:pPr>
            <a:r>
              <a:rPr lang="en-GB" sz="2400" b="1" dirty="0">
                <a:solidFill>
                  <a:schemeClr val="bg1"/>
                </a:solidFill>
                <a:latin typeface="Verdana" panose="020B0604030504040204" pitchFamily="34" charset="0"/>
                <a:ea typeface="Verdana" panose="020B0604030504040204" pitchFamily="34" charset="0"/>
                <a:cs typeface="Verdana" panose="020B0604030504040204" pitchFamily="34" charset="0"/>
              </a:rPr>
              <a:t>Tertiary Healthcare: </a:t>
            </a:r>
          </a:p>
          <a:p>
            <a:pPr marL="342900" indent="-342900">
              <a:buClr>
                <a:srgbClr val="0072C6"/>
              </a:buClr>
              <a:buFont typeface="Wingdings" panose="05000000000000000000" pitchFamily="2" charset="2"/>
              <a:buChar char="ü"/>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Hospital Support</a:t>
            </a:r>
          </a:p>
          <a:p>
            <a:pPr marL="342900" indent="-342900">
              <a:buClr>
                <a:srgbClr val="0072C6"/>
              </a:buClr>
              <a:buFont typeface="Wingdings" panose="05000000000000000000" pitchFamily="2" charset="2"/>
              <a:buChar char="ü"/>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Neurosurgery</a:t>
            </a:r>
          </a:p>
          <a:p>
            <a:pPr marL="342900" indent="-342900">
              <a:buClr>
                <a:srgbClr val="0072C6"/>
              </a:buClr>
              <a:buFont typeface="Wingdings" panose="05000000000000000000" pitchFamily="2" charset="2"/>
              <a:buChar char="ü"/>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Spinal Injuries Unit</a:t>
            </a:r>
          </a:p>
          <a:p>
            <a:pPr marL="342900" indent="-342900">
              <a:buClr>
                <a:srgbClr val="0072C6"/>
              </a:buClr>
              <a:buFont typeface="Wingdings" panose="05000000000000000000" pitchFamily="2" charset="2"/>
              <a:buChar char="ü"/>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Transplants</a:t>
            </a:r>
          </a:p>
          <a:p>
            <a:pPr marL="342900" indent="-342900">
              <a:buClr>
                <a:srgbClr val="0072C6"/>
              </a:buClr>
              <a:buFont typeface="Wingdings" panose="05000000000000000000" pitchFamily="2" charset="2"/>
              <a:buChar char="ü"/>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Specialist and Complex Care</a:t>
            </a:r>
          </a:p>
          <a:p>
            <a:pPr marL="342900" indent="-342900">
              <a:buClr>
                <a:srgbClr val="0072C6"/>
              </a:buClr>
              <a:buFont typeface="Wingdings" panose="05000000000000000000" pitchFamily="2" charset="2"/>
              <a:buChar char="ü"/>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Secure Forensic Mental Health Services</a:t>
            </a:r>
          </a:p>
          <a:p>
            <a:pPr marL="342900" indent="-342900">
              <a:buClr>
                <a:srgbClr val="0072C6"/>
              </a:buClr>
              <a:buFont typeface="Wingdings" panose="05000000000000000000" pitchFamily="2" charset="2"/>
              <a:buChar char="ü"/>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Hospice Support</a:t>
            </a:r>
          </a:p>
          <a:p>
            <a:pPr>
              <a:buClr>
                <a:srgbClr val="0072C6"/>
              </a:buClr>
              <a:defRPr/>
            </a:pPr>
            <a:endPar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08801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4429" y="444375"/>
            <a:ext cx="2356757" cy="1293028"/>
          </a:xfrm>
        </p:spPr>
        <p:txBody>
          <a:bodyPr/>
          <a:lstStyle/>
          <a:p>
            <a:r>
              <a:rPr lang="en-GB" b="1" dirty="0">
                <a:solidFill>
                  <a:schemeClr val="bg1"/>
                </a:solidFill>
              </a:rPr>
              <a:t>Recap:</a:t>
            </a:r>
            <a:endParaRPr lang="en-GB" dirty="0"/>
          </a:p>
        </p:txBody>
      </p:sp>
      <p:sp>
        <p:nvSpPr>
          <p:cNvPr id="6" name="Rounded Rectangle 5">
            <a:extLst>
              <a:ext uri="{FF2B5EF4-FFF2-40B4-BE49-F238E27FC236}">
                <a16:creationId xmlns:a16="http://schemas.microsoft.com/office/drawing/2014/main" id="{72BADBCD-FFEE-4BBF-B9BC-54884491A8FF}"/>
              </a:ext>
            </a:extLst>
          </p:cNvPr>
          <p:cNvSpPr/>
          <p:nvPr/>
        </p:nvSpPr>
        <p:spPr>
          <a:xfrm>
            <a:off x="2843893" y="1601332"/>
            <a:ext cx="6504214" cy="2567897"/>
          </a:xfrm>
          <a:prstGeom prst="roundRect">
            <a:avLst/>
          </a:prstGeom>
          <a:solidFill>
            <a:schemeClr val="accent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GB" sz="2400" b="1" dirty="0">
                <a:solidFill>
                  <a:schemeClr val="bg1"/>
                </a:solidFill>
                <a:latin typeface="Verdana" panose="020B0604030504040204" pitchFamily="34" charset="0"/>
                <a:ea typeface="Verdana" panose="020B0604030504040204" pitchFamily="34" charset="0"/>
                <a:cs typeface="Verdana" panose="020B0604030504040204" pitchFamily="34" charset="0"/>
              </a:rPr>
              <a:t>In your workbook on page 2:  </a:t>
            </a:r>
          </a:p>
          <a:p>
            <a:pPr marL="457200" indent="-457200" algn="ctr" eaLnBrk="1" fontAlgn="auto" hangingPunct="1">
              <a:spcBef>
                <a:spcPts val="0"/>
              </a:spcBef>
              <a:spcAft>
                <a:spcPts val="0"/>
              </a:spcAft>
              <a:buFontTx/>
              <a:buAutoNum type="arabicPeriod"/>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Make a list of Healthcare Services and Social Care Services </a:t>
            </a:r>
          </a:p>
          <a:p>
            <a:pPr marL="457200" indent="-457200" algn="ctr" eaLnBrk="1" fontAlgn="auto" hangingPunct="1">
              <a:spcBef>
                <a:spcPts val="0"/>
              </a:spcBef>
              <a:spcAft>
                <a:spcPts val="0"/>
              </a:spcAft>
              <a:buFontTx/>
              <a:buAutoNum type="arabicPeriod"/>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Which are Primary care </a:t>
            </a:r>
          </a:p>
          <a:p>
            <a:pPr marL="457200" indent="-457200" algn="ctr" eaLnBrk="1" fontAlgn="auto" hangingPunct="1">
              <a:spcBef>
                <a:spcPts val="0"/>
              </a:spcBef>
              <a:spcAft>
                <a:spcPts val="0"/>
              </a:spcAft>
              <a:buFontTx/>
              <a:buAutoNum type="arabicPeriod"/>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Which are Secondary care?</a:t>
            </a:r>
          </a:p>
        </p:txBody>
      </p:sp>
      <p:sp>
        <p:nvSpPr>
          <p:cNvPr id="8" name="Rounded Rectangle 7">
            <a:extLst>
              <a:ext uri="{FF2B5EF4-FFF2-40B4-BE49-F238E27FC236}">
                <a16:creationId xmlns:a16="http://schemas.microsoft.com/office/drawing/2014/main" id="{2BF04F21-3630-4894-B0AB-B3A6228D5FED}"/>
              </a:ext>
            </a:extLst>
          </p:cNvPr>
          <p:cNvSpPr/>
          <p:nvPr/>
        </p:nvSpPr>
        <p:spPr>
          <a:xfrm>
            <a:off x="7312818" y="3984172"/>
            <a:ext cx="3859847" cy="2369160"/>
          </a:xfrm>
          <a:prstGeom prst="roundRect">
            <a:avLst/>
          </a:prstGeom>
          <a:solidFill>
            <a:schemeClr val="accent1">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ltLang="en-US" sz="2400" dirty="0">
              <a:solidFill>
                <a:srgbClr val="000000"/>
              </a:solidFill>
              <a:latin typeface="Verdana" panose="020B0604030504040204" pitchFamily="34" charset="0"/>
              <a:ea typeface="Verdana" panose="020B0604030504040204" pitchFamily="34" charset="0"/>
              <a:cs typeface="Verdana" panose="020B0604030504040204" pitchFamily="34" charset="0"/>
            </a:endParaRPr>
          </a:p>
          <a:p>
            <a:pPr algn="ctr">
              <a:defRPr/>
            </a:pPr>
            <a:r>
              <a:rPr lang="en-GB" b="1" dirty="0">
                <a:solidFill>
                  <a:schemeClr val="bg1"/>
                </a:solidFill>
                <a:latin typeface="Verdana" panose="020B0604030504040204" pitchFamily="34" charset="0"/>
                <a:ea typeface="Verdana" panose="020B0604030504040204" pitchFamily="34" charset="0"/>
                <a:cs typeface="Verdana" panose="020B0604030504040204" pitchFamily="34" charset="0"/>
              </a:rPr>
              <a:t>Question:</a:t>
            </a:r>
            <a:r>
              <a:rPr lang="en-GB" dirty="0">
                <a:solidFill>
                  <a:schemeClr val="bg1"/>
                </a:solidFill>
                <a:latin typeface="Verdana" panose="020B0604030504040204" pitchFamily="34" charset="0"/>
                <a:ea typeface="Verdana" panose="020B0604030504040204" pitchFamily="34" charset="0"/>
                <a:cs typeface="Verdana" panose="020B0604030504040204" pitchFamily="34" charset="0"/>
              </a:rPr>
              <a:t> </a:t>
            </a:r>
          </a:p>
          <a:p>
            <a:pPr algn="ctr">
              <a:defRPr/>
            </a:pPr>
            <a:r>
              <a:rPr lang="en-GB" dirty="0">
                <a:solidFill>
                  <a:schemeClr val="bg1"/>
                </a:solidFill>
                <a:latin typeface="Verdana" panose="020B0604030504040204" pitchFamily="34" charset="0"/>
                <a:ea typeface="Verdana" panose="020B0604030504040204" pitchFamily="34" charset="0"/>
                <a:cs typeface="Verdana" panose="020B0604030504040204" pitchFamily="34" charset="0"/>
              </a:rPr>
              <a:t>What are the advantages of local community decision making?</a:t>
            </a:r>
          </a:p>
          <a:p>
            <a:pPr algn="ctr">
              <a:defRPr/>
            </a:pPr>
            <a:r>
              <a:rPr lang="en-GB" altLang="en-US" b="1" dirty="0">
                <a:solidFill>
                  <a:srgbClr val="000000"/>
                </a:solidFill>
                <a:latin typeface="Verdana" panose="020B0604030504040204" pitchFamily="34" charset="0"/>
                <a:ea typeface="Verdana" panose="020B0604030504040204" pitchFamily="34" charset="0"/>
                <a:cs typeface="Verdana" panose="020B0604030504040204" pitchFamily="34" charset="0"/>
              </a:rPr>
              <a:t>Answer:</a:t>
            </a:r>
            <a:r>
              <a:rPr lang="en-GB" altLang="en-US" dirty="0">
                <a:solidFill>
                  <a:srgbClr val="000000"/>
                </a:solidFill>
                <a:latin typeface="Verdana" panose="020B0604030504040204" pitchFamily="34" charset="0"/>
                <a:ea typeface="Verdana" panose="020B0604030504040204" pitchFamily="34" charset="0"/>
                <a:cs typeface="Verdana" panose="020B0604030504040204" pitchFamily="34" charset="0"/>
              </a:rPr>
              <a:t> To respond to local needs and wishes.</a:t>
            </a:r>
          </a:p>
          <a:p>
            <a:pPr algn="ctr" eaLnBrk="1" fontAlgn="auto" hangingPunct="1">
              <a:spcBef>
                <a:spcPts val="0"/>
              </a:spcBef>
              <a:spcAft>
                <a:spcPts val="0"/>
              </a:spcAft>
              <a:defRPr/>
            </a:pPr>
            <a:endParaRPr lang="en-GB" sz="24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020846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err="1">
                <a:solidFill>
                  <a:schemeClr val="bg1"/>
                </a:solidFill>
              </a:rPr>
              <a:t>Nhs</a:t>
            </a:r>
            <a:r>
              <a:rPr lang="en-GB" b="1" dirty="0">
                <a:solidFill>
                  <a:schemeClr val="bg1"/>
                </a:solidFill>
              </a:rPr>
              <a:t> foundation trusts:</a:t>
            </a:r>
            <a:endParaRPr lang="en-GB" dirty="0"/>
          </a:p>
        </p:txBody>
      </p:sp>
      <p:sp>
        <p:nvSpPr>
          <p:cNvPr id="3" name="Content Placeholder 2"/>
          <p:cNvSpPr>
            <a:spLocks noGrp="1"/>
          </p:cNvSpPr>
          <p:nvPr>
            <p:ph idx="1"/>
          </p:nvPr>
        </p:nvSpPr>
        <p:spPr/>
        <p:txBody>
          <a:bodyPr/>
          <a:lstStyle/>
          <a:p>
            <a:pPr fontAlgn="auto">
              <a:spcAft>
                <a:spcPts val="0"/>
              </a:spcAft>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Independent organisations funded by the government.</a:t>
            </a:r>
          </a:p>
          <a:p>
            <a:pPr fontAlgn="auto">
              <a:spcAft>
                <a:spcPts val="0"/>
              </a:spcAft>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Their aim is to move decision making from a centralised NHS to local communities</a:t>
            </a:r>
          </a:p>
          <a:p>
            <a:pPr marL="0" indent="0">
              <a:buNone/>
            </a:pPr>
            <a:endParaRPr lang="en-GB" dirty="0"/>
          </a:p>
        </p:txBody>
      </p:sp>
      <p:sp>
        <p:nvSpPr>
          <p:cNvPr id="4" name="Rounded Rectangle 3">
            <a:extLst>
              <a:ext uri="{FF2B5EF4-FFF2-40B4-BE49-F238E27FC236}">
                <a16:creationId xmlns:a16="http://schemas.microsoft.com/office/drawing/2014/main" id="{2BF04F21-3630-4894-B0AB-B3A6228D5FED}"/>
              </a:ext>
            </a:extLst>
          </p:cNvPr>
          <p:cNvSpPr/>
          <p:nvPr/>
        </p:nvSpPr>
        <p:spPr>
          <a:xfrm>
            <a:off x="5849258" y="4094163"/>
            <a:ext cx="4122057" cy="1254125"/>
          </a:xfrm>
          <a:prstGeom prst="roundRect">
            <a:avLst/>
          </a:prstGeom>
          <a:solidFill>
            <a:schemeClr val="accent1">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GB" sz="2400" b="1" dirty="0">
                <a:solidFill>
                  <a:schemeClr val="bg1"/>
                </a:solidFill>
                <a:latin typeface="Verdana" panose="020B0604030504040204" pitchFamily="34" charset="0"/>
                <a:ea typeface="Verdana" panose="020B0604030504040204" pitchFamily="34" charset="0"/>
                <a:cs typeface="Verdana" panose="020B0604030504040204" pitchFamily="34" charset="0"/>
              </a:rPr>
              <a:t>Answer: </a:t>
            </a:r>
          </a:p>
          <a:p>
            <a:pPr algn="ctr"/>
            <a:r>
              <a:rPr lang="en-GB" altLang="en-US" sz="2400" dirty="0">
                <a:solidFill>
                  <a:srgbClr val="000000"/>
                </a:solidFill>
                <a:latin typeface="Verdana" panose="020B0604030504040204" pitchFamily="34" charset="0"/>
                <a:ea typeface="Verdana" panose="020B0604030504040204" pitchFamily="34" charset="0"/>
                <a:cs typeface="Verdana" panose="020B0604030504040204" pitchFamily="34" charset="0"/>
              </a:rPr>
              <a:t>To respond to local needs and wishes</a:t>
            </a:r>
            <a:endParaRPr lang="en-GB" sz="2400" dirty="0"/>
          </a:p>
        </p:txBody>
      </p:sp>
      <p:sp>
        <p:nvSpPr>
          <p:cNvPr id="5" name="Rounded Rectangle 4">
            <a:extLst>
              <a:ext uri="{FF2B5EF4-FFF2-40B4-BE49-F238E27FC236}">
                <a16:creationId xmlns:a16="http://schemas.microsoft.com/office/drawing/2014/main" id="{29EBF0E9-235F-44C8-B120-D0C0FA174AF6}"/>
              </a:ext>
            </a:extLst>
          </p:cNvPr>
          <p:cNvSpPr/>
          <p:nvPr/>
        </p:nvSpPr>
        <p:spPr>
          <a:xfrm>
            <a:off x="1601289" y="3658824"/>
            <a:ext cx="3982629" cy="1994264"/>
          </a:xfrm>
          <a:prstGeom prst="roundRect">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GB" sz="2400" b="1" dirty="0">
                <a:solidFill>
                  <a:schemeClr val="bg1"/>
                </a:solidFill>
                <a:latin typeface="Verdana" panose="020B0604030504040204" pitchFamily="34" charset="0"/>
                <a:ea typeface="Verdana" panose="020B0604030504040204" pitchFamily="34" charset="0"/>
                <a:cs typeface="Verdana" panose="020B0604030504040204" pitchFamily="34" charset="0"/>
              </a:rPr>
              <a:t>Question:  </a:t>
            </a:r>
          </a:p>
          <a:p>
            <a:pPr algn="ctr">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What are the advantages of local community decision making?</a:t>
            </a:r>
          </a:p>
        </p:txBody>
      </p:sp>
    </p:spTree>
    <p:extLst>
      <p:ext uri="{BB962C8B-B14F-4D97-AF65-F5344CB8AC3E}">
        <p14:creationId xmlns:p14="http://schemas.microsoft.com/office/powerpoint/2010/main" val="3819883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err="1">
                <a:solidFill>
                  <a:schemeClr val="bg1"/>
                </a:solidFill>
              </a:rPr>
              <a:t>Nhs</a:t>
            </a:r>
            <a:r>
              <a:rPr lang="en-GB" b="1" dirty="0">
                <a:solidFill>
                  <a:schemeClr val="bg1"/>
                </a:solidFill>
              </a:rPr>
              <a:t> mental health foundation trusts:</a:t>
            </a:r>
            <a:endParaRPr lang="en-GB" dirty="0"/>
          </a:p>
        </p:txBody>
      </p:sp>
      <p:sp>
        <p:nvSpPr>
          <p:cNvPr id="3" name="Content Placeholder 2"/>
          <p:cNvSpPr>
            <a:spLocks noGrp="1"/>
          </p:cNvSpPr>
          <p:nvPr>
            <p:ph idx="1"/>
          </p:nvPr>
        </p:nvSpPr>
        <p:spPr/>
        <p:txBody>
          <a:bodyPr/>
          <a:lstStyle/>
          <a:p>
            <a:pPr algn="ctr">
              <a:buClr>
                <a:srgbClr val="0072C6"/>
              </a:buClr>
              <a:buNone/>
            </a:pPr>
            <a:r>
              <a:rPr lang="en-GB" altLang="en-US" dirty="0">
                <a:solidFill>
                  <a:schemeClr val="bg1"/>
                </a:solidFill>
                <a:latin typeface="+mj-lt"/>
                <a:ea typeface="Verdana" panose="020B0604030504040204" pitchFamily="34" charset="0"/>
                <a:cs typeface="Verdana" panose="020B0604030504040204" pitchFamily="34" charset="0"/>
              </a:rPr>
              <a:t>These are specialist service providers such as Counsellors, Psychologists, Psychiatrists, Psychiatric Nurses</a:t>
            </a:r>
          </a:p>
          <a:p>
            <a:pPr algn="ctr">
              <a:buClr>
                <a:srgbClr val="0072C6"/>
              </a:buClr>
              <a:buNone/>
            </a:pPr>
            <a:r>
              <a:rPr lang="en-GB" altLang="en-US" dirty="0">
                <a:solidFill>
                  <a:schemeClr val="bg1"/>
                </a:solidFill>
                <a:latin typeface="+mj-lt"/>
                <a:ea typeface="Verdana" panose="020B0604030504040204" pitchFamily="34" charset="0"/>
                <a:cs typeface="Verdana" panose="020B0604030504040204" pitchFamily="34" charset="0"/>
              </a:rPr>
              <a:t>In-patient support for people with very severe mental health issues</a:t>
            </a:r>
          </a:p>
          <a:p>
            <a:pPr algn="ctr">
              <a:buClr>
                <a:srgbClr val="0072C6"/>
              </a:buClr>
              <a:buNone/>
            </a:pPr>
            <a:r>
              <a:rPr lang="en-GB" altLang="en-US" dirty="0">
                <a:solidFill>
                  <a:schemeClr val="bg1"/>
                </a:solidFill>
                <a:latin typeface="+mj-lt"/>
                <a:ea typeface="Verdana" panose="020B0604030504040204" pitchFamily="34" charset="0"/>
                <a:cs typeface="Verdana" panose="020B0604030504040204" pitchFamily="34" charset="0"/>
              </a:rPr>
              <a:t>There is some support offered by a GP</a:t>
            </a:r>
          </a:p>
          <a:p>
            <a:pPr algn="ctr">
              <a:buClr>
                <a:srgbClr val="0072C6"/>
              </a:buClr>
              <a:buNone/>
            </a:pPr>
            <a:endParaRPr lang="en-GB" altLang="en-US" sz="2400" dirty="0">
              <a:solidFill>
                <a:srgbClr val="898989"/>
              </a:solidFill>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GB" dirty="0"/>
          </a:p>
        </p:txBody>
      </p:sp>
      <p:sp>
        <p:nvSpPr>
          <p:cNvPr id="5" name="Rounded Rectangle 4">
            <a:extLst>
              <a:ext uri="{FF2B5EF4-FFF2-40B4-BE49-F238E27FC236}">
                <a16:creationId xmlns:a16="http://schemas.microsoft.com/office/drawing/2014/main" id="{29EBF0E9-235F-44C8-B120-D0C0FA174AF6}"/>
              </a:ext>
            </a:extLst>
          </p:cNvPr>
          <p:cNvSpPr/>
          <p:nvPr/>
        </p:nvSpPr>
        <p:spPr>
          <a:xfrm>
            <a:off x="2794363" y="4033292"/>
            <a:ext cx="7351123" cy="1994264"/>
          </a:xfrm>
          <a:prstGeom prst="roundRect">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GB" sz="2400" b="1" dirty="0">
                <a:solidFill>
                  <a:schemeClr val="bg1"/>
                </a:solidFill>
                <a:latin typeface="Verdana" panose="020B0604030504040204" pitchFamily="34" charset="0"/>
                <a:ea typeface="Verdana" panose="020B0604030504040204" pitchFamily="34" charset="0"/>
                <a:cs typeface="Verdana" panose="020B0604030504040204" pitchFamily="34" charset="0"/>
              </a:rPr>
              <a:t>Question:  </a:t>
            </a:r>
          </a:p>
          <a:p>
            <a:pPr algn="ctr">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What are the advantages / disadvantages of having specialist mental health services?</a:t>
            </a:r>
          </a:p>
        </p:txBody>
      </p:sp>
    </p:spTree>
    <p:extLst>
      <p:ext uri="{BB962C8B-B14F-4D97-AF65-F5344CB8AC3E}">
        <p14:creationId xmlns:p14="http://schemas.microsoft.com/office/powerpoint/2010/main" val="225196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err="1">
                <a:solidFill>
                  <a:schemeClr val="bg1"/>
                </a:solidFill>
              </a:rPr>
              <a:t>Nhs</a:t>
            </a:r>
            <a:r>
              <a:rPr lang="en-GB" b="1" dirty="0">
                <a:solidFill>
                  <a:schemeClr val="bg1"/>
                </a:solidFill>
              </a:rPr>
              <a:t> mental health foundation trusts:</a:t>
            </a:r>
            <a:endParaRPr lang="en-GB" dirty="0"/>
          </a:p>
        </p:txBody>
      </p:sp>
      <p:sp>
        <p:nvSpPr>
          <p:cNvPr id="3" name="Content Placeholder 2"/>
          <p:cNvSpPr>
            <a:spLocks noGrp="1"/>
          </p:cNvSpPr>
          <p:nvPr>
            <p:ph idx="1"/>
          </p:nvPr>
        </p:nvSpPr>
        <p:spPr/>
        <p:txBody>
          <a:bodyPr/>
          <a:lstStyle/>
          <a:p>
            <a:pPr>
              <a:spcBef>
                <a:spcPct val="0"/>
              </a:spcBef>
            </a:pPr>
            <a:endParaRPr lang="en-GB" altLang="en-US" dirty="0"/>
          </a:p>
          <a:p>
            <a:pPr algn="ctr">
              <a:buClr>
                <a:srgbClr val="0072C6"/>
              </a:buClr>
              <a:buNone/>
            </a:pPr>
            <a:endParaRPr lang="en-GB" altLang="en-US" sz="2400" dirty="0">
              <a:solidFill>
                <a:srgbClr val="898989"/>
              </a:solidFill>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GB" dirty="0"/>
          </a:p>
        </p:txBody>
      </p:sp>
      <p:sp>
        <p:nvSpPr>
          <p:cNvPr id="4" name="Rounded Rectangle 3">
            <a:extLst>
              <a:ext uri="{FF2B5EF4-FFF2-40B4-BE49-F238E27FC236}">
                <a16:creationId xmlns:a16="http://schemas.microsoft.com/office/drawing/2014/main" id="{2BF04F21-3630-4894-B0AB-B3A6228D5FED}"/>
              </a:ext>
            </a:extLst>
          </p:cNvPr>
          <p:cNvSpPr/>
          <p:nvPr/>
        </p:nvSpPr>
        <p:spPr>
          <a:xfrm>
            <a:off x="827314" y="3335382"/>
            <a:ext cx="10929257" cy="2698244"/>
          </a:xfrm>
          <a:prstGeom prst="roundRect">
            <a:avLst/>
          </a:prstGeom>
          <a:solidFill>
            <a:schemeClr val="accent1">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GB" sz="2400" b="1" dirty="0">
                <a:solidFill>
                  <a:schemeClr val="bg1"/>
                </a:solidFill>
                <a:latin typeface="Verdana" panose="020B0604030504040204" pitchFamily="34" charset="0"/>
                <a:ea typeface="Verdana" panose="020B0604030504040204" pitchFamily="34" charset="0"/>
                <a:cs typeface="Verdana" panose="020B0604030504040204" pitchFamily="34" charset="0"/>
              </a:rPr>
              <a:t>Answer: </a:t>
            </a:r>
          </a:p>
          <a:p>
            <a:pPr>
              <a:spcBef>
                <a:spcPct val="0"/>
              </a:spcBef>
            </a:pPr>
            <a:r>
              <a:rPr lang="en-GB" altLang="en-US" sz="2400" b="1" dirty="0">
                <a:solidFill>
                  <a:schemeClr val="bg1"/>
                </a:solidFill>
              </a:rPr>
              <a:t>Advantages:</a:t>
            </a:r>
            <a:r>
              <a:rPr lang="en-GB" altLang="en-US" sz="2400" dirty="0">
                <a:solidFill>
                  <a:schemeClr val="bg1"/>
                </a:solidFill>
              </a:rPr>
              <a:t> specialists are well-trained experts, access to the best equipment and treatments, most-up-to-date knowledge and treatments, can do more in-depth investigations.</a:t>
            </a:r>
          </a:p>
          <a:p>
            <a:pPr>
              <a:spcBef>
                <a:spcPct val="0"/>
              </a:spcBef>
            </a:pPr>
            <a:r>
              <a:rPr lang="en-GB" altLang="en-US" sz="2400" b="1" dirty="0">
                <a:solidFill>
                  <a:schemeClr val="bg1"/>
                </a:solidFill>
              </a:rPr>
              <a:t>Disadvantages: </a:t>
            </a:r>
            <a:r>
              <a:rPr lang="en-GB" altLang="en-US" sz="2400" dirty="0">
                <a:solidFill>
                  <a:schemeClr val="bg1"/>
                </a:solidFill>
              </a:rPr>
              <a:t>conflict with normal social workers, less continuity for the SU, deskilling the normal SW.</a:t>
            </a:r>
          </a:p>
        </p:txBody>
      </p:sp>
    </p:spTree>
    <p:extLst>
      <p:ext uri="{BB962C8B-B14F-4D97-AF65-F5344CB8AC3E}">
        <p14:creationId xmlns:p14="http://schemas.microsoft.com/office/powerpoint/2010/main" val="442839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err="1">
                <a:solidFill>
                  <a:schemeClr val="bg1"/>
                </a:solidFill>
              </a:rPr>
              <a:t>Nhs</a:t>
            </a:r>
            <a:r>
              <a:rPr lang="en-GB" b="1" dirty="0">
                <a:solidFill>
                  <a:schemeClr val="bg1"/>
                </a:solidFill>
              </a:rPr>
              <a:t> mental health foundation trusts:</a:t>
            </a:r>
            <a:endParaRPr lang="en-GB" dirty="0"/>
          </a:p>
        </p:txBody>
      </p:sp>
      <p:sp>
        <p:nvSpPr>
          <p:cNvPr id="3" name="Content Placeholder 2"/>
          <p:cNvSpPr>
            <a:spLocks noGrp="1"/>
          </p:cNvSpPr>
          <p:nvPr>
            <p:ph idx="1"/>
          </p:nvPr>
        </p:nvSpPr>
        <p:spPr/>
        <p:txBody>
          <a:bodyPr/>
          <a:lstStyle/>
          <a:p>
            <a:pPr algn="ctr">
              <a:buClr>
                <a:srgbClr val="0072C6"/>
              </a:buClr>
              <a:buNone/>
            </a:pPr>
            <a:r>
              <a:rPr lang="en-GB" altLang="en-US" dirty="0">
                <a:solidFill>
                  <a:schemeClr val="bg1"/>
                </a:solidFill>
                <a:latin typeface="+mj-lt"/>
                <a:ea typeface="Verdana" panose="020B0604030504040204" pitchFamily="34" charset="0"/>
                <a:cs typeface="Verdana" panose="020B0604030504040204" pitchFamily="34" charset="0"/>
              </a:rPr>
              <a:t>These are specialist service providers such as Counsellors, Psychologists, Psychiatrists, Psychiatric Nurses</a:t>
            </a:r>
          </a:p>
          <a:p>
            <a:pPr algn="ctr">
              <a:buClr>
                <a:srgbClr val="0072C6"/>
              </a:buClr>
              <a:buNone/>
            </a:pPr>
            <a:r>
              <a:rPr lang="en-GB" altLang="en-US" dirty="0">
                <a:solidFill>
                  <a:schemeClr val="bg1"/>
                </a:solidFill>
                <a:latin typeface="+mj-lt"/>
                <a:ea typeface="Verdana" panose="020B0604030504040204" pitchFamily="34" charset="0"/>
                <a:cs typeface="Verdana" panose="020B0604030504040204" pitchFamily="34" charset="0"/>
              </a:rPr>
              <a:t>In-patient support for people with very severe mental health issues</a:t>
            </a:r>
          </a:p>
          <a:p>
            <a:pPr algn="ctr">
              <a:buClr>
                <a:srgbClr val="0072C6"/>
              </a:buClr>
              <a:buNone/>
            </a:pPr>
            <a:r>
              <a:rPr lang="en-GB" altLang="en-US" dirty="0">
                <a:solidFill>
                  <a:schemeClr val="bg1"/>
                </a:solidFill>
                <a:latin typeface="+mj-lt"/>
                <a:ea typeface="Verdana" panose="020B0604030504040204" pitchFamily="34" charset="0"/>
                <a:cs typeface="Verdana" panose="020B0604030504040204" pitchFamily="34" charset="0"/>
              </a:rPr>
              <a:t>There is some support offered by a GP</a:t>
            </a:r>
          </a:p>
          <a:p>
            <a:pPr algn="ctr">
              <a:buClr>
                <a:srgbClr val="0072C6"/>
              </a:buClr>
              <a:buNone/>
            </a:pPr>
            <a:endParaRPr lang="en-GB" altLang="en-US" sz="2400" dirty="0">
              <a:solidFill>
                <a:srgbClr val="898989"/>
              </a:solidFill>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GB" dirty="0"/>
          </a:p>
        </p:txBody>
      </p:sp>
      <p:sp>
        <p:nvSpPr>
          <p:cNvPr id="5" name="Rounded Rectangle 4">
            <a:extLst>
              <a:ext uri="{FF2B5EF4-FFF2-40B4-BE49-F238E27FC236}">
                <a16:creationId xmlns:a16="http://schemas.microsoft.com/office/drawing/2014/main" id="{29EBF0E9-235F-44C8-B120-D0C0FA174AF6}"/>
              </a:ext>
            </a:extLst>
          </p:cNvPr>
          <p:cNvSpPr/>
          <p:nvPr/>
        </p:nvSpPr>
        <p:spPr>
          <a:xfrm>
            <a:off x="2002973" y="4098471"/>
            <a:ext cx="8804366" cy="2120214"/>
          </a:xfrm>
          <a:prstGeom prst="roundRect">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GB" sz="2400" b="1" dirty="0">
                <a:solidFill>
                  <a:schemeClr val="bg1"/>
                </a:solidFill>
                <a:latin typeface="+mj-lt"/>
                <a:ea typeface="Verdana" panose="020B0604030504040204" pitchFamily="34" charset="0"/>
                <a:cs typeface="Verdana" panose="020B0604030504040204" pitchFamily="34" charset="0"/>
              </a:rPr>
              <a:t>Task:</a:t>
            </a:r>
          </a:p>
          <a:p>
            <a:pPr algn="ctr">
              <a:defRPr/>
            </a:pPr>
            <a:r>
              <a:rPr lang="en-GB" sz="2400" dirty="0">
                <a:solidFill>
                  <a:schemeClr val="bg1"/>
                </a:solidFill>
                <a:latin typeface="+mj-lt"/>
                <a:ea typeface="Verdana" panose="020B0604030504040204" pitchFamily="34" charset="0"/>
                <a:cs typeface="Verdana" panose="020B0604030504040204" pitchFamily="34" charset="0"/>
              </a:rPr>
              <a:t>In your workbook do page 4 and then look up the role of each professional listed above. See the example on the next slide about the role of a Psychiatrist </a:t>
            </a:r>
          </a:p>
          <a:p>
            <a:pPr algn="ctr">
              <a:defRPr/>
            </a:pPr>
            <a:endPar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013868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bg1"/>
                </a:solidFill>
              </a:rPr>
              <a:t>Example: role of Psychiatrist</a:t>
            </a:r>
            <a:endParaRPr lang="en-GB" dirty="0"/>
          </a:p>
        </p:txBody>
      </p:sp>
      <p:sp>
        <p:nvSpPr>
          <p:cNvPr id="3" name="Content Placeholder 2"/>
          <p:cNvSpPr>
            <a:spLocks noGrp="1"/>
          </p:cNvSpPr>
          <p:nvPr>
            <p:ph idx="1"/>
          </p:nvPr>
        </p:nvSpPr>
        <p:spPr/>
        <p:txBody>
          <a:bodyPr/>
          <a:lstStyle/>
          <a:p>
            <a:endParaRPr lang="en-GB" dirty="0"/>
          </a:p>
        </p:txBody>
      </p:sp>
      <p:sp>
        <p:nvSpPr>
          <p:cNvPr id="4" name="Rounded Rectangle 3">
            <a:extLst>
              <a:ext uri="{FF2B5EF4-FFF2-40B4-BE49-F238E27FC236}">
                <a16:creationId xmlns:a16="http://schemas.microsoft.com/office/drawing/2014/main" id="{29EBF0E9-235F-44C8-B120-D0C0FA174AF6}"/>
              </a:ext>
            </a:extLst>
          </p:cNvPr>
          <p:cNvSpPr/>
          <p:nvPr/>
        </p:nvSpPr>
        <p:spPr>
          <a:xfrm>
            <a:off x="792481" y="2300284"/>
            <a:ext cx="10920548" cy="3699921"/>
          </a:xfrm>
          <a:prstGeom prst="round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GB" sz="2400" b="1" dirty="0">
                <a:solidFill>
                  <a:schemeClr val="bg1"/>
                </a:solidFill>
                <a:latin typeface="Verdana" panose="020B0604030504040204" pitchFamily="34" charset="0"/>
                <a:ea typeface="Verdana" panose="020B0604030504040204" pitchFamily="34" charset="0"/>
                <a:cs typeface="Verdana" panose="020B0604030504040204" pitchFamily="34" charset="0"/>
              </a:rPr>
              <a:t>For example:</a:t>
            </a:r>
          </a:p>
          <a:p>
            <a:r>
              <a:rPr lang="en-GB" altLang="en-US" sz="2400" dirty="0">
                <a:solidFill>
                  <a:schemeClr val="bg1"/>
                </a:solidFill>
              </a:rPr>
              <a:t>Psychiatrists are trained medical doctors, they can prescribe medications, and they spend much of their time with patients on medication management as a course of treatment. Psychologists focus extensively on psychotherapy and treating emotional and mental suffering in patients with behavioural intervention.</a:t>
            </a:r>
          </a:p>
        </p:txBody>
      </p:sp>
    </p:spTree>
    <p:extLst>
      <p:ext uri="{BB962C8B-B14F-4D97-AF65-F5344CB8AC3E}">
        <p14:creationId xmlns:p14="http://schemas.microsoft.com/office/powerpoint/2010/main" val="3559124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bg1"/>
                </a:solidFill>
              </a:rPr>
              <a:t> How does the </a:t>
            </a:r>
            <a:r>
              <a:rPr lang="en-GB" b="1" dirty="0" err="1">
                <a:solidFill>
                  <a:schemeClr val="bg1"/>
                </a:solidFill>
              </a:rPr>
              <a:t>Nhs</a:t>
            </a:r>
            <a:r>
              <a:rPr lang="en-GB" b="1" dirty="0">
                <a:solidFill>
                  <a:schemeClr val="bg1"/>
                </a:solidFill>
              </a:rPr>
              <a:t> work in England?</a:t>
            </a:r>
            <a:endParaRPr lang="en-GB" dirty="0"/>
          </a:p>
        </p:txBody>
      </p:sp>
      <p:sp>
        <p:nvSpPr>
          <p:cNvPr id="3" name="Content Placeholder 2"/>
          <p:cNvSpPr>
            <a:spLocks noGrp="1"/>
          </p:cNvSpPr>
          <p:nvPr>
            <p:ph idx="1"/>
          </p:nvPr>
        </p:nvSpPr>
        <p:spPr/>
        <p:txBody>
          <a:bodyPr/>
          <a:lstStyle/>
          <a:p>
            <a:pPr marL="0" indent="0">
              <a:buNone/>
            </a:pPr>
            <a:endParaRPr lang="en-GB" dirty="0">
              <a:solidFill>
                <a:schemeClr val="bg1"/>
              </a:solidFill>
            </a:endParaRPr>
          </a:p>
          <a:p>
            <a:pPr marL="0" indent="0">
              <a:buNone/>
            </a:pPr>
            <a:endParaRPr lang="en-GB" dirty="0">
              <a:solidFill>
                <a:schemeClr val="bg1"/>
              </a:solidFill>
            </a:endParaRPr>
          </a:p>
          <a:p>
            <a:pPr marL="0" indent="0" algn="ctr">
              <a:buNone/>
            </a:pPr>
            <a:r>
              <a:rPr lang="en-GB" b="1" dirty="0">
                <a:solidFill>
                  <a:schemeClr val="bg1"/>
                </a:solidFill>
              </a:rPr>
              <a:t>Watch this video about the NHS: </a:t>
            </a:r>
          </a:p>
          <a:p>
            <a:pPr marL="0" indent="0" algn="ctr">
              <a:buNone/>
            </a:pPr>
            <a:r>
              <a:rPr lang="en-GB" b="1" dirty="0">
                <a:solidFill>
                  <a:schemeClr val="bg1">
                    <a:lumMod val="95000"/>
                    <a:lumOff val="5000"/>
                  </a:schemeClr>
                </a:solidFill>
                <a:hlinkClick r:id="rId2"/>
              </a:rPr>
              <a:t>https://www.youtube.com/watch?v=DEARD4I3xtE</a:t>
            </a:r>
            <a:endParaRPr lang="en-GB" b="1" dirty="0">
              <a:solidFill>
                <a:schemeClr val="bg1">
                  <a:lumMod val="95000"/>
                  <a:lumOff val="5000"/>
                </a:schemeClr>
              </a:solidFill>
            </a:endParaRPr>
          </a:p>
        </p:txBody>
      </p:sp>
      <p:sp>
        <p:nvSpPr>
          <p:cNvPr id="4" name="Rounded Rectangle 3">
            <a:extLst>
              <a:ext uri="{FF2B5EF4-FFF2-40B4-BE49-F238E27FC236}">
                <a16:creationId xmlns:a16="http://schemas.microsoft.com/office/drawing/2014/main" id="{DF14E863-31CB-4FA2-BA7D-83F84B8AFAE8}"/>
              </a:ext>
            </a:extLst>
          </p:cNvPr>
          <p:cNvSpPr/>
          <p:nvPr/>
        </p:nvSpPr>
        <p:spPr>
          <a:xfrm>
            <a:off x="1968137" y="4206622"/>
            <a:ext cx="8847909" cy="1541553"/>
          </a:xfrm>
          <a:prstGeom prst="roundRect">
            <a:avLst/>
          </a:prstGeom>
          <a:solidFill>
            <a:schemeClr val="accent2">
              <a:lumMod val="60000"/>
              <a:lumOff val="40000"/>
            </a:schemeClr>
          </a:solid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GB" sz="2400" b="1" dirty="0">
                <a:solidFill>
                  <a:schemeClr val="bg1"/>
                </a:solidFill>
                <a:latin typeface="+mj-lt"/>
                <a:ea typeface="Verdana" panose="020B0604030504040204" pitchFamily="34" charset="0"/>
                <a:cs typeface="Verdana" panose="020B0604030504040204" pitchFamily="34" charset="0"/>
              </a:rPr>
              <a:t>Task:</a:t>
            </a:r>
            <a:r>
              <a:rPr lang="en-GB" sz="2400" dirty="0">
                <a:solidFill>
                  <a:prstClr val="white"/>
                </a:solidFill>
                <a:latin typeface="+mj-lt"/>
                <a:ea typeface="Verdana" panose="020B0604030504040204" pitchFamily="34" charset="0"/>
                <a:cs typeface="Verdana" panose="020B0604030504040204" pitchFamily="34" charset="0"/>
              </a:rPr>
              <a:t> </a:t>
            </a:r>
          </a:p>
          <a:p>
            <a:pPr algn="ctr" eaLnBrk="1" fontAlgn="auto" hangingPunct="1">
              <a:spcBef>
                <a:spcPts val="0"/>
              </a:spcBef>
              <a:spcAft>
                <a:spcPts val="0"/>
              </a:spcAft>
              <a:defRPr/>
            </a:pPr>
            <a:r>
              <a:rPr lang="en-GB" sz="2400" dirty="0">
                <a:solidFill>
                  <a:schemeClr val="bg1"/>
                </a:solidFill>
                <a:latin typeface="+mj-lt"/>
                <a:ea typeface="Verdana" panose="020B0604030504040204" pitchFamily="34" charset="0"/>
                <a:cs typeface="Verdana" panose="020B0604030504040204" pitchFamily="34" charset="0"/>
              </a:rPr>
              <a:t>Discuss the important role of the NHS today? </a:t>
            </a:r>
          </a:p>
        </p:txBody>
      </p:sp>
    </p:spTree>
    <p:extLst>
      <p:ext uri="{BB962C8B-B14F-4D97-AF65-F5344CB8AC3E}">
        <p14:creationId xmlns:p14="http://schemas.microsoft.com/office/powerpoint/2010/main" val="3573603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bg1"/>
                </a:solidFill>
              </a:rPr>
              <a:t>NHS community health services</a:t>
            </a:r>
            <a:endParaRPr lang="en-GB" dirty="0"/>
          </a:p>
        </p:txBody>
      </p:sp>
      <p:sp>
        <p:nvSpPr>
          <p:cNvPr id="3" name="Content Placeholder 2"/>
          <p:cNvSpPr>
            <a:spLocks noGrp="1"/>
          </p:cNvSpPr>
          <p:nvPr>
            <p:ph idx="1"/>
          </p:nvPr>
        </p:nvSpPr>
        <p:spPr/>
        <p:txBody>
          <a:bodyPr/>
          <a:lstStyle/>
          <a:p>
            <a:pPr algn="ctr">
              <a:buClr>
                <a:srgbClr val="0072C6"/>
              </a:buClr>
              <a:buNone/>
            </a:pPr>
            <a:r>
              <a:rPr lang="en-GB" altLang="en-US" sz="2400" dirty="0">
                <a:solidFill>
                  <a:schemeClr val="bg1"/>
                </a:solidFill>
                <a:latin typeface="+mj-lt"/>
                <a:ea typeface="Verdana" panose="020B0604030504040204" pitchFamily="34" charset="0"/>
                <a:cs typeface="Verdana" panose="020B0604030504040204" pitchFamily="34" charset="0"/>
              </a:rPr>
              <a:t>They work with GPs and social services</a:t>
            </a:r>
          </a:p>
          <a:p>
            <a:pPr algn="ctr">
              <a:buClr>
                <a:srgbClr val="0072C6"/>
              </a:buClr>
              <a:buNone/>
            </a:pPr>
            <a:r>
              <a:rPr lang="en-GB" altLang="en-US" sz="2400" dirty="0">
                <a:solidFill>
                  <a:schemeClr val="bg1"/>
                </a:solidFill>
                <a:latin typeface="+mj-lt"/>
                <a:ea typeface="Verdana" panose="020B0604030504040204" pitchFamily="34" charset="0"/>
                <a:cs typeface="Verdana" panose="020B0604030504040204" pitchFamily="34" charset="0"/>
              </a:rPr>
              <a:t>Provide care for service users to enable them to live as independently as possible in the community rather than hospital or residential care.</a:t>
            </a:r>
          </a:p>
          <a:p>
            <a:pPr marL="0" indent="0">
              <a:buNone/>
            </a:pPr>
            <a:endParaRPr lang="en-GB" dirty="0"/>
          </a:p>
        </p:txBody>
      </p:sp>
      <p:sp>
        <p:nvSpPr>
          <p:cNvPr id="4" name="Rounded Rectangle 3">
            <a:extLst>
              <a:ext uri="{FF2B5EF4-FFF2-40B4-BE49-F238E27FC236}">
                <a16:creationId xmlns:a16="http://schemas.microsoft.com/office/drawing/2014/main" id="{DF14E863-31CB-4FA2-BA7D-83F84B8AFAE8}"/>
              </a:ext>
            </a:extLst>
          </p:cNvPr>
          <p:cNvSpPr/>
          <p:nvPr/>
        </p:nvSpPr>
        <p:spPr>
          <a:xfrm>
            <a:off x="2020389" y="3750446"/>
            <a:ext cx="8769531" cy="2101850"/>
          </a:xfrm>
          <a:prstGeom prst="roundRect">
            <a:avLst/>
          </a:prstGeom>
          <a:solidFill>
            <a:schemeClr val="accent2">
              <a:lumMod val="60000"/>
              <a:lumOff val="40000"/>
            </a:schemeClr>
          </a:solid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GB" sz="2400" b="1" dirty="0">
                <a:solidFill>
                  <a:schemeClr val="bg1"/>
                </a:solidFill>
                <a:latin typeface="+mj-lt"/>
                <a:ea typeface="Verdana" panose="020B0604030504040204" pitchFamily="34" charset="0"/>
                <a:cs typeface="Verdana" panose="020B0604030504040204" pitchFamily="34" charset="0"/>
              </a:rPr>
              <a:t>Task:</a:t>
            </a:r>
            <a:r>
              <a:rPr lang="en-GB" sz="2400" dirty="0">
                <a:solidFill>
                  <a:prstClr val="white"/>
                </a:solidFill>
                <a:latin typeface="+mj-lt"/>
                <a:ea typeface="Verdana" panose="020B0604030504040204" pitchFamily="34" charset="0"/>
                <a:cs typeface="Verdana" panose="020B0604030504040204" pitchFamily="34" charset="0"/>
              </a:rPr>
              <a:t> </a:t>
            </a:r>
          </a:p>
          <a:p>
            <a:pPr algn="ctr" eaLnBrk="1" fontAlgn="auto" hangingPunct="1">
              <a:spcBef>
                <a:spcPts val="0"/>
              </a:spcBef>
              <a:spcAft>
                <a:spcPts val="0"/>
              </a:spcAft>
              <a:defRPr/>
            </a:pPr>
            <a:r>
              <a:rPr lang="en-GB" sz="2400" dirty="0">
                <a:solidFill>
                  <a:schemeClr val="bg1"/>
                </a:solidFill>
                <a:latin typeface="+mj-lt"/>
                <a:ea typeface="Verdana" panose="020B0604030504040204" pitchFamily="34" charset="0"/>
                <a:cs typeface="Verdana" panose="020B0604030504040204" pitchFamily="34" charset="0"/>
              </a:rPr>
              <a:t>Read the next two slides and then complete page 5 of your workbook.</a:t>
            </a:r>
          </a:p>
        </p:txBody>
      </p:sp>
    </p:spTree>
    <p:extLst>
      <p:ext uri="{BB962C8B-B14F-4D97-AF65-F5344CB8AC3E}">
        <p14:creationId xmlns:p14="http://schemas.microsoft.com/office/powerpoint/2010/main" val="4245740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spcBef>
                <a:spcPts val="0"/>
              </a:spcBef>
              <a:defRPr/>
            </a:pPr>
            <a:r>
              <a:rPr lang="en-GB" b="1" dirty="0">
                <a:solidFill>
                  <a:schemeClr val="bg1"/>
                </a:solidFill>
                <a:ea typeface="Verdana" panose="020B0604030504040204" pitchFamily="34" charset="0"/>
                <a:cs typeface="Verdana" panose="020B0604030504040204" pitchFamily="34" charset="0"/>
              </a:rPr>
              <a:t>What are the advantages of Community Health Services?</a:t>
            </a:r>
          </a:p>
        </p:txBody>
      </p:sp>
      <p:sp>
        <p:nvSpPr>
          <p:cNvPr id="3" name="Content Placeholder 2"/>
          <p:cNvSpPr>
            <a:spLocks noGrp="1"/>
          </p:cNvSpPr>
          <p:nvPr>
            <p:ph idx="1"/>
          </p:nvPr>
        </p:nvSpPr>
        <p:spPr/>
        <p:txBody>
          <a:bodyPr/>
          <a:lstStyle/>
          <a:p>
            <a:pPr>
              <a:spcBef>
                <a:spcPct val="0"/>
              </a:spcBef>
            </a:pPr>
            <a:endParaRPr lang="en-GB" altLang="en-US" dirty="0"/>
          </a:p>
          <a:p>
            <a:pPr algn="ctr">
              <a:buClr>
                <a:srgbClr val="0072C6"/>
              </a:buClr>
              <a:buNone/>
            </a:pPr>
            <a:endParaRPr lang="en-GB" altLang="en-US" sz="2400" dirty="0">
              <a:solidFill>
                <a:srgbClr val="898989"/>
              </a:solidFill>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GB" dirty="0"/>
          </a:p>
        </p:txBody>
      </p:sp>
      <p:sp>
        <p:nvSpPr>
          <p:cNvPr id="4" name="Rounded Rectangle 3">
            <a:extLst>
              <a:ext uri="{FF2B5EF4-FFF2-40B4-BE49-F238E27FC236}">
                <a16:creationId xmlns:a16="http://schemas.microsoft.com/office/drawing/2014/main" id="{2BF04F21-3630-4894-B0AB-B3A6228D5FED}"/>
              </a:ext>
            </a:extLst>
          </p:cNvPr>
          <p:cNvSpPr/>
          <p:nvPr/>
        </p:nvSpPr>
        <p:spPr>
          <a:xfrm>
            <a:off x="827314" y="1950721"/>
            <a:ext cx="10929257" cy="4441370"/>
          </a:xfrm>
          <a:prstGeom prst="roundRect">
            <a:avLst/>
          </a:prstGeom>
          <a:solidFill>
            <a:schemeClr val="accent1">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GB" sz="2400" b="1" dirty="0">
                <a:solidFill>
                  <a:schemeClr val="bg1"/>
                </a:solidFill>
                <a:latin typeface="Verdana" panose="020B0604030504040204" pitchFamily="34" charset="0"/>
                <a:ea typeface="Verdana" panose="020B0604030504040204" pitchFamily="34" charset="0"/>
                <a:cs typeface="Verdana" panose="020B0604030504040204" pitchFamily="34" charset="0"/>
              </a:rPr>
              <a:t>Answer: </a:t>
            </a:r>
          </a:p>
          <a:p>
            <a:pPr marL="342900" indent="-342900">
              <a:spcBef>
                <a:spcPct val="0"/>
              </a:spcBef>
              <a:buFont typeface="Arial" panose="020B0604020202020204" pitchFamily="34" charset="0"/>
              <a:buChar char="•"/>
            </a:pPr>
            <a:r>
              <a:rPr lang="en-GB" altLang="en-US" sz="2000" dirty="0">
                <a:solidFill>
                  <a:schemeClr val="bg1"/>
                </a:solidFill>
              </a:rPr>
              <a:t>Healthcare services at home, clinics, surgeries and pharmacies should be seen as the default and desirable place for most people’s healthcare with only intense need, high risk and specialist intervention requiring the unique abilities of a hospital. Hospitals can be risky places for the older people with complex chronic diseases with increased rates of </a:t>
            </a:r>
            <a:r>
              <a:rPr lang="en-GB" altLang="en-US" sz="2000" dirty="0" err="1">
                <a:solidFill>
                  <a:schemeClr val="bg1"/>
                </a:solidFill>
              </a:rPr>
              <a:t>infeRapid</a:t>
            </a:r>
            <a:r>
              <a:rPr lang="en-GB" altLang="en-US" sz="2000" dirty="0">
                <a:solidFill>
                  <a:schemeClr val="bg1"/>
                </a:solidFill>
              </a:rPr>
              <a:t> response, early intervention, prevention rather than cure, self care</a:t>
            </a:r>
          </a:p>
          <a:p>
            <a:pPr marL="342900" indent="-342900">
              <a:spcBef>
                <a:spcPct val="0"/>
              </a:spcBef>
              <a:buFont typeface="Arial" panose="020B0604020202020204" pitchFamily="34" charset="0"/>
              <a:buChar char="•"/>
            </a:pPr>
            <a:r>
              <a:rPr lang="en-GB" altLang="en-US" sz="2000" dirty="0">
                <a:solidFill>
                  <a:schemeClr val="bg1"/>
                </a:solidFill>
              </a:rPr>
              <a:t>Reduce pressure on hospitals</a:t>
            </a:r>
          </a:p>
          <a:p>
            <a:pPr marL="342900" indent="-342900">
              <a:spcBef>
                <a:spcPct val="0"/>
              </a:spcBef>
              <a:buFont typeface="Arial" panose="020B0604020202020204" pitchFamily="34" charset="0"/>
              <a:buChar char="•"/>
            </a:pPr>
            <a:r>
              <a:rPr lang="en-GB" altLang="en-US" sz="2000" dirty="0">
                <a:solidFill>
                  <a:schemeClr val="bg1"/>
                </a:solidFill>
              </a:rPr>
              <a:t>Maintain independence, improve well being reduced cost to NHS</a:t>
            </a:r>
          </a:p>
          <a:p>
            <a:pPr marL="342900" indent="-342900">
              <a:spcBef>
                <a:spcPct val="0"/>
              </a:spcBef>
              <a:buFont typeface="Arial" panose="020B0604020202020204" pitchFamily="34" charset="0"/>
              <a:buChar char="•"/>
            </a:pPr>
            <a:r>
              <a:rPr lang="en-GB" altLang="en-US" sz="2000" dirty="0">
                <a:solidFill>
                  <a:schemeClr val="bg1"/>
                </a:solidFill>
              </a:rPr>
              <a:t>Reduce isolation</a:t>
            </a:r>
          </a:p>
          <a:p>
            <a:pPr marL="342900" indent="-342900">
              <a:spcBef>
                <a:spcPct val="0"/>
              </a:spcBef>
              <a:buFont typeface="Arial" panose="020B0604020202020204" pitchFamily="34" charset="0"/>
              <a:buChar char="•"/>
            </a:pPr>
            <a:r>
              <a:rPr lang="en-GB" altLang="en-US" sz="2000" dirty="0">
                <a:solidFill>
                  <a:schemeClr val="bg1"/>
                </a:solidFill>
              </a:rPr>
              <a:t>Can take control and recover on own terms</a:t>
            </a:r>
          </a:p>
          <a:p>
            <a:pPr marL="342900" indent="-342900">
              <a:spcBef>
                <a:spcPct val="0"/>
              </a:spcBef>
              <a:buFont typeface="Arial" panose="020B0604020202020204" pitchFamily="34" charset="0"/>
              <a:buChar char="•"/>
            </a:pPr>
            <a:r>
              <a:rPr lang="en-GB" altLang="en-US" sz="2000" dirty="0">
                <a:solidFill>
                  <a:schemeClr val="bg1"/>
                </a:solidFill>
              </a:rPr>
              <a:t>Emergency hospital admissions – most expensive, most disruption to individual and to elective, planned admissions, and waiting lists</a:t>
            </a:r>
          </a:p>
          <a:p>
            <a:pPr>
              <a:spcBef>
                <a:spcPct val="0"/>
              </a:spcBef>
            </a:pPr>
            <a:r>
              <a:rPr lang="en-GB" altLang="en-US" sz="2000" dirty="0" err="1">
                <a:solidFill>
                  <a:schemeClr val="bg1"/>
                </a:solidFill>
              </a:rPr>
              <a:t>ction</a:t>
            </a:r>
            <a:r>
              <a:rPr lang="en-GB" altLang="en-US" sz="2000" dirty="0">
                <a:solidFill>
                  <a:schemeClr val="bg1"/>
                </a:solidFill>
              </a:rPr>
              <a:t> and sometimes over-treatment.</a:t>
            </a:r>
          </a:p>
          <a:p>
            <a:pPr>
              <a:spcBef>
                <a:spcPct val="0"/>
              </a:spcBef>
            </a:pPr>
            <a:r>
              <a:rPr lang="en-GB" altLang="en-US" sz="2000" b="1" dirty="0">
                <a:solidFill>
                  <a:schemeClr val="bg1"/>
                </a:solidFill>
              </a:rPr>
              <a:t>Advantages: </a:t>
            </a:r>
          </a:p>
        </p:txBody>
      </p:sp>
    </p:spTree>
    <p:extLst>
      <p:ext uri="{BB962C8B-B14F-4D97-AF65-F5344CB8AC3E}">
        <p14:creationId xmlns:p14="http://schemas.microsoft.com/office/powerpoint/2010/main" val="743817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bg1"/>
                </a:solidFill>
              </a:rPr>
              <a:t>Introduction to B1: Sectors</a:t>
            </a:r>
            <a:endParaRPr lang="en-GB" dirty="0">
              <a:solidFill>
                <a:schemeClr val="bg1"/>
              </a:solidFill>
            </a:endParaRPr>
          </a:p>
        </p:txBody>
      </p:sp>
      <p:sp>
        <p:nvSpPr>
          <p:cNvPr id="3" name="Content Placeholder 2"/>
          <p:cNvSpPr>
            <a:spLocks noGrp="1"/>
          </p:cNvSpPr>
          <p:nvPr>
            <p:ph idx="1"/>
          </p:nvPr>
        </p:nvSpPr>
        <p:spPr/>
        <p:txBody>
          <a:bodyPr>
            <a:normAutofit/>
          </a:bodyPr>
          <a:lstStyle/>
          <a:p>
            <a:pPr marL="0" indent="0">
              <a:buNone/>
            </a:pPr>
            <a:r>
              <a:rPr lang="en-GB" b="1" dirty="0">
                <a:solidFill>
                  <a:schemeClr val="bg1"/>
                </a:solidFill>
              </a:rPr>
              <a:t>Introduction to B1 – Sectors in Health and Social </a:t>
            </a:r>
          </a:p>
          <a:p>
            <a:pPr marL="0" indent="0">
              <a:buNone/>
            </a:pPr>
            <a:endParaRPr lang="en-GB" dirty="0">
              <a:solidFill>
                <a:schemeClr val="bg1"/>
              </a:solidFill>
            </a:endParaRPr>
          </a:p>
          <a:p>
            <a:pPr marL="0" indent="0">
              <a:buNone/>
            </a:pPr>
            <a:r>
              <a:rPr lang="en-GB" b="1" u="sng" dirty="0">
                <a:solidFill>
                  <a:schemeClr val="bg1"/>
                </a:solidFill>
              </a:rPr>
              <a:t>Lesson Objectives:</a:t>
            </a:r>
            <a:endParaRPr lang="en-GB" dirty="0">
              <a:solidFill>
                <a:schemeClr val="bg1"/>
              </a:solidFill>
            </a:endParaRPr>
          </a:p>
          <a:p>
            <a:r>
              <a:rPr lang="en-GB" dirty="0">
                <a:solidFill>
                  <a:schemeClr val="bg1"/>
                </a:solidFill>
              </a:rPr>
              <a:t>By the end of this section you will be able to:</a:t>
            </a:r>
          </a:p>
          <a:p>
            <a:pPr marL="457200" indent="-457200">
              <a:defRPr/>
            </a:pPr>
            <a:r>
              <a:rPr lang="en-GB" dirty="0">
                <a:solidFill>
                  <a:schemeClr val="bg1">
                    <a:lumMod val="50000"/>
                  </a:schemeClr>
                </a:solidFill>
                <a:latin typeface="+mj-lt"/>
                <a:ea typeface="Verdana" panose="020B0604030504040204" pitchFamily="34" charset="0"/>
                <a:cs typeface="Verdana" panose="020B0604030504040204" pitchFamily="34" charset="0"/>
              </a:rPr>
              <a:t>Identify the different sectors in health and care.</a:t>
            </a:r>
          </a:p>
          <a:p>
            <a:pPr marL="457200" indent="-457200">
              <a:defRPr/>
            </a:pPr>
            <a:r>
              <a:rPr lang="en-GB" dirty="0">
                <a:solidFill>
                  <a:schemeClr val="bg1">
                    <a:lumMod val="50000"/>
                  </a:schemeClr>
                </a:solidFill>
                <a:latin typeface="+mj-lt"/>
                <a:ea typeface="Verdana" panose="020B0604030504040204" pitchFamily="34" charset="0"/>
                <a:cs typeface="Verdana" panose="020B0604030504040204" pitchFamily="34" charset="0"/>
              </a:rPr>
              <a:t>Describe how they are funded.</a:t>
            </a:r>
          </a:p>
          <a:p>
            <a:pPr marL="457200" indent="-457200">
              <a:defRPr/>
            </a:pPr>
            <a:r>
              <a:rPr lang="en-GB" dirty="0">
                <a:solidFill>
                  <a:schemeClr val="bg1">
                    <a:lumMod val="50000"/>
                  </a:schemeClr>
                </a:solidFill>
                <a:latin typeface="+mj-lt"/>
                <a:ea typeface="Verdana" panose="020B0604030504040204" pitchFamily="34" charset="0"/>
                <a:cs typeface="Verdana" panose="020B0604030504040204" pitchFamily="34" charset="0"/>
              </a:rPr>
              <a:t>Explain the range of organisations within each sector and the services they offer.</a:t>
            </a:r>
          </a:p>
          <a:p>
            <a:pPr marL="457200" indent="-457200">
              <a:defRPr/>
            </a:pPr>
            <a:r>
              <a:rPr lang="en-GB" dirty="0">
                <a:solidFill>
                  <a:schemeClr val="bg1">
                    <a:lumMod val="50000"/>
                  </a:schemeClr>
                </a:solidFill>
                <a:latin typeface="+mj-lt"/>
                <a:ea typeface="Verdana" panose="020B0604030504040204" pitchFamily="34" charset="0"/>
                <a:cs typeface="Verdana" panose="020B0604030504040204" pitchFamily="34" charset="0"/>
              </a:rPr>
              <a:t>Discuss the impact of each sector on the people in our case studies.</a:t>
            </a:r>
          </a:p>
          <a:p>
            <a:endParaRPr lang="en-GB" dirty="0"/>
          </a:p>
        </p:txBody>
      </p:sp>
    </p:spTree>
    <p:extLst>
      <p:ext uri="{BB962C8B-B14F-4D97-AF65-F5344CB8AC3E}">
        <p14:creationId xmlns:p14="http://schemas.microsoft.com/office/powerpoint/2010/main" val="39761836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err="1">
                <a:solidFill>
                  <a:schemeClr val="bg1"/>
                </a:solidFill>
              </a:rPr>
              <a:t>Nhs</a:t>
            </a:r>
            <a:r>
              <a:rPr lang="en-GB" b="1" dirty="0">
                <a:solidFill>
                  <a:schemeClr val="bg1"/>
                </a:solidFill>
              </a:rPr>
              <a:t> community health services:</a:t>
            </a:r>
            <a:endParaRPr lang="en-GB" dirty="0"/>
          </a:p>
        </p:txBody>
      </p:sp>
      <p:sp>
        <p:nvSpPr>
          <p:cNvPr id="4" name="Cloud 3">
            <a:extLst>
              <a:ext uri="{FF2B5EF4-FFF2-40B4-BE49-F238E27FC236}">
                <a16:creationId xmlns:a16="http://schemas.microsoft.com/office/drawing/2014/main" id="{19C38670-D0D6-4AF5-9310-9CE5EA564983}"/>
              </a:ext>
            </a:extLst>
          </p:cNvPr>
          <p:cNvSpPr/>
          <p:nvPr/>
        </p:nvSpPr>
        <p:spPr>
          <a:xfrm>
            <a:off x="4440627" y="3279052"/>
            <a:ext cx="2819400" cy="1425575"/>
          </a:xfrm>
          <a:prstGeom prst="cloud">
            <a:avLst/>
          </a:prstGeom>
          <a:solidFill>
            <a:schemeClr val="accent1">
              <a:lumMod val="75000"/>
            </a:schemeClr>
          </a:solidFill>
          <a:ln w="12700" cap="flat" cmpd="sng" algn="ctr">
            <a:solidFill>
              <a:sysClr val="windowText" lastClr="000000"/>
            </a:solidFill>
            <a:prstDash val="solid"/>
            <a:miter lim="800000"/>
          </a:ln>
          <a:effectLst/>
        </p:spPr>
        <p:txBody>
          <a:bodyPr anchor="ctr"/>
          <a:lstStyle/>
          <a:p>
            <a:pPr algn="ctr" defTabSz="914400" eaLnBrk="1" fontAlgn="auto" hangingPunct="1">
              <a:lnSpc>
                <a:spcPct val="107000"/>
              </a:lnSpc>
              <a:spcBef>
                <a:spcPts val="0"/>
              </a:spcBef>
              <a:spcAft>
                <a:spcPts val="800"/>
              </a:spcAft>
              <a:defRPr/>
            </a:pPr>
            <a:r>
              <a:rPr lang="en-GB" sz="2000" kern="0" dirty="0">
                <a:solidFill>
                  <a:srgbClr val="000000"/>
                </a:solidFill>
                <a:latin typeface="Verdana" panose="020B0604030504040204" pitchFamily="34" charset="0"/>
                <a:ea typeface="Calibri" panose="020F0502020204030204" pitchFamily="34" charset="0"/>
                <a:cs typeface="Times New Roman" panose="02020603050405020304" pitchFamily="18" charset="0"/>
              </a:rPr>
              <a:t>Community Health Services</a:t>
            </a:r>
          </a:p>
        </p:txBody>
      </p:sp>
      <p:sp>
        <p:nvSpPr>
          <p:cNvPr id="5" name="TextBox 4"/>
          <p:cNvSpPr txBox="1">
            <a:spLocks noChangeArrowheads="1"/>
          </p:cNvSpPr>
          <p:nvPr/>
        </p:nvSpPr>
        <p:spPr bwMode="auto">
          <a:xfrm>
            <a:off x="7614830" y="2387056"/>
            <a:ext cx="2157413" cy="708025"/>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9pPr>
          </a:lstStyle>
          <a:p>
            <a:pPr algn="ctr" eaLnBrk="1" hangingPunct="1">
              <a:spcBef>
                <a:spcPct val="0"/>
              </a:spcBef>
              <a:buClrTx/>
              <a:buFontTx/>
              <a:buNone/>
            </a:pPr>
            <a:r>
              <a:rPr lang="en-GB" altLang="en-US" sz="2000" b="1" dirty="0">
                <a:solidFill>
                  <a:srgbClr val="000000"/>
                </a:solidFill>
                <a:latin typeface="Verdana" panose="020B0604030504040204" pitchFamily="34" charset="0"/>
                <a:ea typeface="Verdana" panose="020B0604030504040204" pitchFamily="34" charset="0"/>
                <a:cs typeface="Verdana" panose="020B0604030504040204" pitchFamily="34" charset="0"/>
              </a:rPr>
              <a:t>Walk-in centres</a:t>
            </a:r>
            <a:r>
              <a:rPr lang="en-GB" altLang="en-US" sz="2000" dirty="0">
                <a:solidFill>
                  <a:srgbClr val="000000"/>
                </a:solidFill>
                <a:latin typeface="Verdana" panose="020B0604030504040204" pitchFamily="34" charset="0"/>
                <a:ea typeface="Verdana" panose="020B0604030504040204" pitchFamily="34" charset="0"/>
                <a:cs typeface="Verdana" panose="020B0604030504040204" pitchFamily="34" charset="0"/>
              </a:rPr>
              <a:t> </a:t>
            </a:r>
          </a:p>
        </p:txBody>
      </p:sp>
      <p:sp>
        <p:nvSpPr>
          <p:cNvPr id="6" name="TextBox 5"/>
          <p:cNvSpPr txBox="1">
            <a:spLocks noChangeArrowheads="1"/>
          </p:cNvSpPr>
          <p:nvPr/>
        </p:nvSpPr>
        <p:spPr bwMode="auto">
          <a:xfrm>
            <a:off x="9139441" y="3095081"/>
            <a:ext cx="2155825" cy="101600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9pPr>
          </a:lstStyle>
          <a:p>
            <a:pPr algn="ctr" eaLnBrk="1" hangingPunct="1">
              <a:spcBef>
                <a:spcPct val="0"/>
              </a:spcBef>
              <a:buClrTx/>
              <a:buFontTx/>
              <a:buNone/>
            </a:pPr>
            <a:r>
              <a:rPr lang="en-GB" altLang="en-US" sz="2000" b="1">
                <a:solidFill>
                  <a:srgbClr val="000000"/>
                </a:solidFill>
                <a:latin typeface="Verdana" panose="020B0604030504040204" pitchFamily="34" charset="0"/>
                <a:ea typeface="Verdana" panose="020B0604030504040204" pitchFamily="34" charset="0"/>
                <a:cs typeface="Verdana" panose="020B0604030504040204" pitchFamily="34" charset="0"/>
              </a:rPr>
              <a:t>Palliative / End of life care</a:t>
            </a:r>
          </a:p>
        </p:txBody>
      </p:sp>
      <p:sp>
        <p:nvSpPr>
          <p:cNvPr id="7" name="TextBox 6"/>
          <p:cNvSpPr txBox="1">
            <a:spLocks noChangeArrowheads="1"/>
          </p:cNvSpPr>
          <p:nvPr/>
        </p:nvSpPr>
        <p:spPr bwMode="auto">
          <a:xfrm>
            <a:off x="4307908" y="5023043"/>
            <a:ext cx="2157412" cy="708025"/>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9pPr>
          </a:lstStyle>
          <a:p>
            <a:pPr algn="ctr" eaLnBrk="1" hangingPunct="1">
              <a:spcBef>
                <a:spcPct val="0"/>
              </a:spcBef>
              <a:buClrTx/>
              <a:buFontTx/>
              <a:buNone/>
            </a:pPr>
            <a:r>
              <a:rPr lang="en-GB" altLang="en-US" sz="2000" b="1">
                <a:solidFill>
                  <a:srgbClr val="000000"/>
                </a:solidFill>
                <a:latin typeface="Verdana" panose="020B0604030504040204" pitchFamily="34" charset="0"/>
                <a:ea typeface="Verdana" panose="020B0604030504040204" pitchFamily="34" charset="0"/>
                <a:cs typeface="Verdana" panose="020B0604030504040204" pitchFamily="34" charset="0"/>
              </a:rPr>
              <a:t>Speech therapy</a:t>
            </a:r>
          </a:p>
        </p:txBody>
      </p:sp>
      <p:sp>
        <p:nvSpPr>
          <p:cNvPr id="8" name="TextBox 7"/>
          <p:cNvSpPr txBox="1">
            <a:spLocks noChangeArrowheads="1"/>
          </p:cNvSpPr>
          <p:nvPr/>
        </p:nvSpPr>
        <p:spPr bwMode="auto">
          <a:xfrm>
            <a:off x="9272204" y="4502894"/>
            <a:ext cx="2157413" cy="708025"/>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9pPr>
          </a:lstStyle>
          <a:p>
            <a:pPr algn="ctr" eaLnBrk="1" hangingPunct="1">
              <a:spcBef>
                <a:spcPct val="0"/>
              </a:spcBef>
              <a:buClrTx/>
              <a:buFontTx/>
              <a:buNone/>
            </a:pPr>
            <a:r>
              <a:rPr lang="en-GB" altLang="en-US" sz="2000" b="1">
                <a:solidFill>
                  <a:srgbClr val="000000"/>
                </a:solidFill>
                <a:latin typeface="Verdana" panose="020B0604030504040204" pitchFamily="34" charset="0"/>
                <a:ea typeface="Verdana" panose="020B0604030504040204" pitchFamily="34" charset="0"/>
                <a:cs typeface="Verdana" panose="020B0604030504040204" pitchFamily="34" charset="0"/>
              </a:rPr>
              <a:t>Occupational therapy</a:t>
            </a:r>
          </a:p>
        </p:txBody>
      </p:sp>
      <p:sp>
        <p:nvSpPr>
          <p:cNvPr id="11" name="TextBox 10"/>
          <p:cNvSpPr txBox="1">
            <a:spLocks noChangeArrowheads="1"/>
          </p:cNvSpPr>
          <p:nvPr/>
        </p:nvSpPr>
        <p:spPr bwMode="auto">
          <a:xfrm>
            <a:off x="4170658" y="2536751"/>
            <a:ext cx="2431913" cy="40011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9pPr>
          </a:lstStyle>
          <a:p>
            <a:pPr algn="ctr" eaLnBrk="1" hangingPunct="1">
              <a:spcBef>
                <a:spcPct val="0"/>
              </a:spcBef>
              <a:buClrTx/>
              <a:buFontTx/>
              <a:buNone/>
            </a:pPr>
            <a:r>
              <a:rPr lang="en-GB" altLang="en-US" sz="2000" b="1" dirty="0">
                <a:solidFill>
                  <a:srgbClr val="000000"/>
                </a:solidFill>
                <a:latin typeface="Verdana" panose="020B0604030504040204" pitchFamily="34" charset="0"/>
                <a:ea typeface="Verdana" panose="020B0604030504040204" pitchFamily="34" charset="0"/>
                <a:cs typeface="Verdana" panose="020B0604030504040204" pitchFamily="34" charset="0"/>
              </a:rPr>
              <a:t>Physiotherapy</a:t>
            </a:r>
          </a:p>
        </p:txBody>
      </p:sp>
      <p:sp>
        <p:nvSpPr>
          <p:cNvPr id="12" name="TextBox 11"/>
          <p:cNvSpPr txBox="1">
            <a:spLocks noChangeArrowheads="1"/>
          </p:cNvSpPr>
          <p:nvPr/>
        </p:nvSpPr>
        <p:spPr bwMode="auto">
          <a:xfrm>
            <a:off x="6910401" y="4502894"/>
            <a:ext cx="2157413" cy="1323975"/>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9pPr>
          </a:lstStyle>
          <a:p>
            <a:pPr algn="ctr" eaLnBrk="1" hangingPunct="1">
              <a:spcBef>
                <a:spcPct val="0"/>
              </a:spcBef>
              <a:buClrTx/>
              <a:buFontTx/>
              <a:buNone/>
            </a:pPr>
            <a:r>
              <a:rPr lang="en-GB" altLang="en-US" sz="2000" b="1" dirty="0">
                <a:solidFill>
                  <a:srgbClr val="000000"/>
                </a:solidFill>
                <a:latin typeface="Verdana" panose="020B0604030504040204" pitchFamily="34" charset="0"/>
                <a:ea typeface="Verdana" panose="020B0604030504040204" pitchFamily="34" charset="0"/>
                <a:cs typeface="Verdana" panose="020B0604030504040204" pitchFamily="34" charset="0"/>
              </a:rPr>
              <a:t>Health visiting and school nursing</a:t>
            </a:r>
          </a:p>
        </p:txBody>
      </p:sp>
      <p:sp>
        <p:nvSpPr>
          <p:cNvPr id="13" name="TextBox 12"/>
          <p:cNvSpPr txBox="1">
            <a:spLocks noChangeArrowheads="1"/>
          </p:cNvSpPr>
          <p:nvPr/>
        </p:nvSpPr>
        <p:spPr bwMode="auto">
          <a:xfrm>
            <a:off x="1554134" y="4465093"/>
            <a:ext cx="2157412" cy="1323975"/>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9pPr>
          </a:lstStyle>
          <a:p>
            <a:pPr algn="ctr" eaLnBrk="1" hangingPunct="1">
              <a:spcBef>
                <a:spcPct val="0"/>
              </a:spcBef>
              <a:buClrTx/>
              <a:buFontTx/>
              <a:buNone/>
            </a:pPr>
            <a:r>
              <a:rPr lang="en-GB" altLang="en-US" sz="2000" b="1">
                <a:solidFill>
                  <a:srgbClr val="000000"/>
                </a:solidFill>
                <a:latin typeface="Verdana" panose="020B0604030504040204" pitchFamily="34" charset="0"/>
                <a:ea typeface="Verdana" panose="020B0604030504040204" pitchFamily="34" charset="0"/>
                <a:cs typeface="Verdana" panose="020B0604030504040204" pitchFamily="34" charset="0"/>
              </a:rPr>
              <a:t>Specialist services e.g. sexual health clinic</a:t>
            </a:r>
          </a:p>
        </p:txBody>
      </p:sp>
      <p:sp>
        <p:nvSpPr>
          <p:cNvPr id="15" name="TextBox 14"/>
          <p:cNvSpPr txBox="1">
            <a:spLocks noChangeArrowheads="1"/>
          </p:cNvSpPr>
          <p:nvPr/>
        </p:nvSpPr>
        <p:spPr bwMode="auto">
          <a:xfrm>
            <a:off x="1554134" y="2632850"/>
            <a:ext cx="2157412" cy="1323439"/>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9pPr>
          </a:lstStyle>
          <a:p>
            <a:pPr algn="ctr" eaLnBrk="1" hangingPunct="1">
              <a:spcBef>
                <a:spcPct val="0"/>
              </a:spcBef>
              <a:buClrTx/>
              <a:buFontTx/>
              <a:buNone/>
            </a:pPr>
            <a:r>
              <a:rPr lang="en-GB" altLang="en-US" sz="2000" b="1" dirty="0">
                <a:solidFill>
                  <a:srgbClr val="000000"/>
                </a:solidFill>
                <a:latin typeface="Verdana" panose="020B0604030504040204" pitchFamily="34" charset="0"/>
                <a:ea typeface="Verdana" panose="020B0604030504040204" pitchFamily="34" charset="0"/>
                <a:cs typeface="Verdana" panose="020B0604030504040204" pitchFamily="34" charset="0"/>
              </a:rPr>
              <a:t>Adult and community nursing services </a:t>
            </a:r>
          </a:p>
        </p:txBody>
      </p:sp>
    </p:spTree>
    <p:extLst>
      <p:ext uri="{BB962C8B-B14F-4D97-AF65-F5344CB8AC3E}">
        <p14:creationId xmlns:p14="http://schemas.microsoft.com/office/powerpoint/2010/main" val="1567809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down)">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down)">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down)">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down)">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wipe(down)">
                                      <p:cBhvr>
                                        <p:cTn id="4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11" grpId="0" animBg="1"/>
      <p:bldP spid="12" grpId="0" animBg="1"/>
      <p:bldP spid="13" grpId="0" animBg="1"/>
      <p:bldP spid="1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bg1"/>
                </a:solidFill>
              </a:rPr>
              <a:t>Adult social care </a:t>
            </a:r>
            <a:endParaRPr lang="en-GB" dirty="0"/>
          </a:p>
        </p:txBody>
      </p:sp>
      <p:sp>
        <p:nvSpPr>
          <p:cNvPr id="3" name="Content Placeholder 2"/>
          <p:cNvSpPr>
            <a:spLocks noGrp="1"/>
          </p:cNvSpPr>
          <p:nvPr>
            <p:ph idx="1"/>
          </p:nvPr>
        </p:nvSpPr>
        <p:spPr>
          <a:xfrm>
            <a:off x="685800" y="2057401"/>
            <a:ext cx="10820400" cy="4024125"/>
          </a:xfrm>
        </p:spPr>
        <p:txBody>
          <a:bodyPr/>
          <a:lstStyle/>
          <a:p>
            <a:pPr marL="0" indent="0">
              <a:buNone/>
            </a:pPr>
            <a:r>
              <a:rPr lang="en-GB" sz="2800" b="1" dirty="0">
                <a:solidFill>
                  <a:schemeClr val="accent1">
                    <a:lumMod val="75000"/>
                  </a:schemeClr>
                </a:solidFill>
              </a:rPr>
              <a:t>What is Adult Social Care?</a:t>
            </a:r>
            <a:endParaRPr lang="en-GB" sz="2800" dirty="0">
              <a:solidFill>
                <a:schemeClr val="accent1">
                  <a:lumMod val="75000"/>
                </a:schemeClr>
              </a:solidFill>
            </a:endParaRPr>
          </a:p>
          <a:p>
            <a:pPr marL="0" indent="0">
              <a:buNone/>
            </a:pPr>
            <a:r>
              <a:rPr lang="en-GB" sz="2400" b="1" dirty="0">
                <a:solidFill>
                  <a:schemeClr val="bg1">
                    <a:lumMod val="95000"/>
                    <a:lumOff val="5000"/>
                  </a:schemeClr>
                </a:solidFill>
              </a:rPr>
              <a:t>Watch this video: </a:t>
            </a:r>
            <a:r>
              <a:rPr lang="en-GB" sz="2400" b="1" dirty="0">
                <a:hlinkClick r:id="rId2"/>
              </a:rPr>
              <a:t>https://www.youtube.com/watch?v=tAtKHh056wg</a:t>
            </a:r>
            <a:endParaRPr lang="en-GB" dirty="0">
              <a:solidFill>
                <a:schemeClr val="bg1">
                  <a:lumMod val="95000"/>
                  <a:lumOff val="5000"/>
                </a:schemeClr>
              </a:solidFill>
            </a:endParaRPr>
          </a:p>
          <a:p>
            <a:pPr marL="0" indent="0" algn="ctr">
              <a:buNone/>
            </a:pPr>
            <a:r>
              <a:rPr lang="en-GB" altLang="en-US" dirty="0">
                <a:solidFill>
                  <a:schemeClr val="bg1">
                    <a:lumMod val="95000"/>
                    <a:lumOff val="5000"/>
                  </a:schemeClr>
                </a:solidFill>
                <a:latin typeface="+mj-lt"/>
                <a:ea typeface="Verdana" panose="020B0604030504040204" pitchFamily="34" charset="0"/>
                <a:cs typeface="Verdana" panose="020B0604030504040204" pitchFamily="34" charset="0"/>
              </a:rPr>
              <a:t>For people over the age of 18 who have disabilities, mental health problems </a:t>
            </a:r>
          </a:p>
          <a:p>
            <a:pPr marL="0" indent="0" algn="ctr">
              <a:buNone/>
            </a:pPr>
            <a:r>
              <a:rPr lang="en-GB" altLang="en-US" dirty="0">
                <a:solidFill>
                  <a:schemeClr val="bg1">
                    <a:lumMod val="95000"/>
                    <a:lumOff val="5000"/>
                  </a:schemeClr>
                </a:solidFill>
                <a:latin typeface="+mj-lt"/>
                <a:ea typeface="Verdana" panose="020B0604030504040204" pitchFamily="34" charset="0"/>
                <a:cs typeface="Verdana" panose="020B0604030504040204" pitchFamily="34" charset="0"/>
              </a:rPr>
              <a:t>or are frail.</a:t>
            </a:r>
          </a:p>
          <a:p>
            <a:pPr marL="0" indent="0" algn="ctr">
              <a:buNone/>
            </a:pPr>
            <a:r>
              <a:rPr lang="en-GB" altLang="en-US" dirty="0">
                <a:solidFill>
                  <a:schemeClr val="bg1">
                    <a:lumMod val="95000"/>
                    <a:lumOff val="5000"/>
                  </a:schemeClr>
                </a:solidFill>
                <a:latin typeface="+mj-lt"/>
                <a:ea typeface="Verdana" panose="020B0604030504040204" pitchFamily="34" charset="0"/>
                <a:cs typeface="Verdana" panose="020B0604030504040204" pitchFamily="34" charset="0"/>
              </a:rPr>
              <a:t>Unable to support themselves without support and assistance</a:t>
            </a:r>
          </a:p>
          <a:p>
            <a:pPr marL="0" indent="0">
              <a:buNone/>
            </a:pPr>
            <a:endParaRPr lang="en-GB" dirty="0">
              <a:solidFill>
                <a:schemeClr val="bg1">
                  <a:lumMod val="95000"/>
                  <a:lumOff val="5000"/>
                </a:schemeClr>
              </a:solidFill>
            </a:endParaRPr>
          </a:p>
        </p:txBody>
      </p:sp>
      <p:sp>
        <p:nvSpPr>
          <p:cNvPr id="4" name="Rounded Rectangle 3">
            <a:extLst>
              <a:ext uri="{FF2B5EF4-FFF2-40B4-BE49-F238E27FC236}">
                <a16:creationId xmlns:a16="http://schemas.microsoft.com/office/drawing/2014/main" id="{D421A8DC-535F-4288-AEAF-22E366A44B33}"/>
              </a:ext>
            </a:extLst>
          </p:cNvPr>
          <p:cNvSpPr/>
          <p:nvPr/>
        </p:nvSpPr>
        <p:spPr>
          <a:xfrm>
            <a:off x="1672045" y="4371789"/>
            <a:ext cx="8307977" cy="1709737"/>
          </a:xfrm>
          <a:prstGeom prst="round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GB" sz="2400" b="1" dirty="0">
                <a:solidFill>
                  <a:schemeClr val="bg1">
                    <a:lumMod val="95000"/>
                    <a:lumOff val="5000"/>
                  </a:schemeClr>
                </a:solidFill>
                <a:latin typeface="+mj-lt"/>
                <a:ea typeface="Verdana" panose="020B0604030504040204" pitchFamily="34" charset="0"/>
                <a:cs typeface="Verdana" panose="020B0604030504040204" pitchFamily="34" charset="0"/>
              </a:rPr>
              <a:t>Questions: </a:t>
            </a:r>
          </a:p>
          <a:p>
            <a:pPr algn="ctr" eaLnBrk="1" fontAlgn="auto" hangingPunct="1">
              <a:spcBef>
                <a:spcPts val="0"/>
              </a:spcBef>
              <a:spcAft>
                <a:spcPts val="0"/>
              </a:spcAft>
              <a:defRPr/>
            </a:pPr>
            <a:r>
              <a:rPr lang="en-GB" sz="2200" dirty="0">
                <a:solidFill>
                  <a:schemeClr val="bg1">
                    <a:lumMod val="95000"/>
                    <a:lumOff val="5000"/>
                  </a:schemeClr>
                </a:solidFill>
                <a:latin typeface="+mj-lt"/>
                <a:ea typeface="Verdana" panose="020B0604030504040204" pitchFamily="34" charset="0"/>
                <a:cs typeface="Verdana" panose="020B0604030504040204" pitchFamily="34" charset="0"/>
              </a:rPr>
              <a:t>Who is responsible for Adult Social Care services? </a:t>
            </a:r>
          </a:p>
          <a:p>
            <a:pPr algn="ctr" eaLnBrk="1" fontAlgn="auto" hangingPunct="1">
              <a:spcBef>
                <a:spcPts val="0"/>
              </a:spcBef>
              <a:spcAft>
                <a:spcPts val="0"/>
              </a:spcAft>
              <a:defRPr/>
            </a:pPr>
            <a:r>
              <a:rPr lang="en-GB" sz="2200" b="1" i="1" dirty="0">
                <a:solidFill>
                  <a:schemeClr val="bg1"/>
                </a:solidFill>
                <a:latin typeface="+mj-lt"/>
                <a:ea typeface="Verdana" panose="020B0604030504040204" pitchFamily="34" charset="0"/>
                <a:cs typeface="Verdana" panose="020B0604030504040204" pitchFamily="34" charset="0"/>
              </a:rPr>
              <a:t>(answer: Local Authorities)</a:t>
            </a:r>
          </a:p>
          <a:p>
            <a:pPr algn="ctr" eaLnBrk="1" fontAlgn="auto" hangingPunct="1">
              <a:spcBef>
                <a:spcPts val="0"/>
              </a:spcBef>
              <a:spcAft>
                <a:spcPts val="0"/>
              </a:spcAft>
              <a:defRPr/>
            </a:pPr>
            <a:r>
              <a:rPr lang="en-GB" sz="2200" dirty="0">
                <a:solidFill>
                  <a:schemeClr val="bg1">
                    <a:lumMod val="95000"/>
                    <a:lumOff val="5000"/>
                  </a:schemeClr>
                </a:solidFill>
                <a:latin typeface="+mj-lt"/>
                <a:ea typeface="Verdana" panose="020B0604030504040204" pitchFamily="34" charset="0"/>
                <a:cs typeface="Verdana" panose="020B0604030504040204" pitchFamily="34" charset="0"/>
              </a:rPr>
              <a:t>List services offered by Adult Social Care?</a:t>
            </a:r>
          </a:p>
        </p:txBody>
      </p:sp>
    </p:spTree>
    <p:extLst>
      <p:ext uri="{BB962C8B-B14F-4D97-AF65-F5344CB8AC3E}">
        <p14:creationId xmlns:p14="http://schemas.microsoft.com/office/powerpoint/2010/main" val="582574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bg1"/>
                </a:solidFill>
              </a:rPr>
              <a:t>Adult social care </a:t>
            </a:r>
            <a:endParaRPr lang="en-GB" dirty="0"/>
          </a:p>
        </p:txBody>
      </p:sp>
      <p:sp>
        <p:nvSpPr>
          <p:cNvPr id="3" name="Content Placeholder 2"/>
          <p:cNvSpPr>
            <a:spLocks noGrp="1"/>
          </p:cNvSpPr>
          <p:nvPr>
            <p:ph idx="1"/>
          </p:nvPr>
        </p:nvSpPr>
        <p:spPr/>
        <p:txBody>
          <a:bodyPr/>
          <a:lstStyle/>
          <a:p>
            <a:r>
              <a:rPr lang="en-GB" dirty="0" err="1"/>
              <a:t>Cccc</a:t>
            </a:r>
            <a:endParaRPr lang="en-GB" dirty="0"/>
          </a:p>
          <a:p>
            <a:endParaRPr lang="en-GB" dirty="0"/>
          </a:p>
          <a:p>
            <a:endParaRPr lang="en-GB" dirty="0"/>
          </a:p>
        </p:txBody>
      </p:sp>
      <p:sp>
        <p:nvSpPr>
          <p:cNvPr id="5" name="Cloud 4">
            <a:extLst>
              <a:ext uri="{FF2B5EF4-FFF2-40B4-BE49-F238E27FC236}">
                <a16:creationId xmlns:a16="http://schemas.microsoft.com/office/drawing/2014/main" id="{19C38670-D0D6-4AF5-9310-9CE5EA564983}"/>
              </a:ext>
            </a:extLst>
          </p:cNvPr>
          <p:cNvSpPr/>
          <p:nvPr/>
        </p:nvSpPr>
        <p:spPr>
          <a:xfrm>
            <a:off x="4241483" y="3660947"/>
            <a:ext cx="3209199" cy="1462087"/>
          </a:xfrm>
          <a:prstGeom prst="cloud">
            <a:avLst/>
          </a:prstGeom>
          <a:solidFill>
            <a:schemeClr val="accent1">
              <a:lumMod val="60000"/>
              <a:lumOff val="40000"/>
            </a:schemeClr>
          </a:solidFill>
          <a:ln w="12700" cap="flat" cmpd="sng" algn="ctr">
            <a:solidFill>
              <a:sysClr val="windowText" lastClr="000000"/>
            </a:solidFill>
            <a:prstDash val="solid"/>
            <a:miter lim="800000"/>
          </a:ln>
          <a:effectLst/>
        </p:spPr>
        <p:txBody>
          <a:bodyPr anchor="ctr"/>
          <a:lstStyle/>
          <a:p>
            <a:pPr algn="ctr" defTabSz="914400" eaLnBrk="1" fontAlgn="auto" hangingPunct="1">
              <a:lnSpc>
                <a:spcPct val="107000"/>
              </a:lnSpc>
              <a:spcBef>
                <a:spcPts val="0"/>
              </a:spcBef>
              <a:spcAft>
                <a:spcPts val="800"/>
              </a:spcAft>
              <a:defRPr/>
            </a:pPr>
            <a:r>
              <a:rPr lang="en-GB" sz="2200" b="1" kern="0" dirty="0">
                <a:solidFill>
                  <a:srgbClr val="000000"/>
                </a:solidFill>
                <a:latin typeface="Verdana" panose="020B0604030504040204" pitchFamily="34" charset="0"/>
                <a:ea typeface="Calibri" panose="020F0502020204030204" pitchFamily="34" charset="0"/>
                <a:cs typeface="Times New Roman" panose="02020603050405020304" pitchFamily="18" charset="0"/>
              </a:rPr>
              <a:t>Adult Social Care</a:t>
            </a:r>
          </a:p>
        </p:txBody>
      </p:sp>
      <p:sp>
        <p:nvSpPr>
          <p:cNvPr id="6" name="TextBox 5"/>
          <p:cNvSpPr txBox="1">
            <a:spLocks noChangeArrowheads="1"/>
          </p:cNvSpPr>
          <p:nvPr/>
        </p:nvSpPr>
        <p:spPr bwMode="auto">
          <a:xfrm>
            <a:off x="4538346" y="3009360"/>
            <a:ext cx="2409825" cy="40005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9pPr>
          </a:lstStyle>
          <a:p>
            <a:pPr algn="ctr" eaLnBrk="1" hangingPunct="1">
              <a:spcBef>
                <a:spcPct val="0"/>
              </a:spcBef>
              <a:buClrTx/>
              <a:buFontTx/>
              <a:buNone/>
            </a:pPr>
            <a:r>
              <a:rPr lang="en-GB" altLang="en-US" sz="2000" b="1">
                <a:solidFill>
                  <a:srgbClr val="000000"/>
                </a:solidFill>
                <a:latin typeface="Verdana" panose="020B0604030504040204" pitchFamily="34" charset="0"/>
                <a:ea typeface="Verdana" panose="020B0604030504040204" pitchFamily="34" charset="0"/>
                <a:cs typeface="Verdana" panose="020B0604030504040204" pitchFamily="34" charset="0"/>
              </a:rPr>
              <a:t>Day centres</a:t>
            </a:r>
          </a:p>
        </p:txBody>
      </p:sp>
      <p:sp>
        <p:nvSpPr>
          <p:cNvPr id="7" name="TextBox 6">
            <a:extLst>
              <a:ext uri="{FF2B5EF4-FFF2-40B4-BE49-F238E27FC236}">
                <a16:creationId xmlns:a16="http://schemas.microsoft.com/office/drawing/2014/main" id="{DEAB46EF-5038-4D20-AC34-1D27A4AB840A}"/>
              </a:ext>
            </a:extLst>
          </p:cNvPr>
          <p:cNvSpPr txBox="1">
            <a:spLocks noChangeArrowheads="1"/>
          </p:cNvSpPr>
          <p:nvPr/>
        </p:nvSpPr>
        <p:spPr bwMode="auto">
          <a:xfrm>
            <a:off x="4538346" y="1786185"/>
            <a:ext cx="2409825" cy="708025"/>
          </a:xfrm>
          <a:prstGeom prst="rect">
            <a:avLst/>
          </a:prstGeom>
          <a:noFill/>
          <a:ln w="9525">
            <a:solidFill>
              <a:schemeClr val="bg2">
                <a:lumMod val="5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fontAlgn="base">
              <a:spcBef>
                <a:spcPct val="0"/>
              </a:spcBef>
              <a:spcAft>
                <a:spcPct val="0"/>
              </a:spcAft>
              <a:defRPr>
                <a:solidFill>
                  <a:schemeClr val="tx1"/>
                </a:solidFill>
                <a:latin typeface="Arial" panose="020B0604020202020204" pitchFamily="34" charset="0"/>
              </a:defRPr>
            </a:lvl6pPr>
            <a:lvl7pPr marL="2971800" indent="-228600" defTabSz="457200" fontAlgn="base">
              <a:spcBef>
                <a:spcPct val="0"/>
              </a:spcBef>
              <a:spcAft>
                <a:spcPct val="0"/>
              </a:spcAft>
              <a:defRPr>
                <a:solidFill>
                  <a:schemeClr val="tx1"/>
                </a:solidFill>
                <a:latin typeface="Arial" panose="020B0604020202020204" pitchFamily="34" charset="0"/>
              </a:defRPr>
            </a:lvl7pPr>
            <a:lvl8pPr marL="3429000" indent="-228600" defTabSz="457200" fontAlgn="base">
              <a:spcBef>
                <a:spcPct val="0"/>
              </a:spcBef>
              <a:spcAft>
                <a:spcPct val="0"/>
              </a:spcAft>
              <a:defRPr>
                <a:solidFill>
                  <a:schemeClr val="tx1"/>
                </a:solidFill>
                <a:latin typeface="Arial" panose="020B0604020202020204" pitchFamily="34" charset="0"/>
              </a:defRPr>
            </a:lvl8pPr>
            <a:lvl9pPr marL="3886200" indent="-228600" defTabSz="457200" fontAlgn="base">
              <a:spcBef>
                <a:spcPct val="0"/>
              </a:spcBef>
              <a:spcAft>
                <a:spcPct val="0"/>
              </a:spcAft>
              <a:defRPr>
                <a:solidFill>
                  <a:schemeClr val="tx1"/>
                </a:solidFill>
                <a:latin typeface="Arial" panose="020B0604020202020204" pitchFamily="34" charset="0"/>
              </a:defRPr>
            </a:lvl9pPr>
          </a:lstStyle>
          <a:p>
            <a:pPr algn="ctr" eaLnBrk="1" hangingPunct="1">
              <a:defRPr/>
            </a:pPr>
            <a:r>
              <a:rPr lang="en-GB" altLang="en-US" sz="2000" b="1" dirty="0">
                <a:solidFill>
                  <a:srgbClr val="000000"/>
                </a:solidFill>
                <a:latin typeface="Tunga" panose="020B0502040204020203" pitchFamily="34" charset="0"/>
                <a:ea typeface="Verdana" panose="020B0604030504040204" pitchFamily="34" charset="0"/>
                <a:cs typeface="Tunga" panose="020B0502040204020203" pitchFamily="34" charset="0"/>
              </a:rPr>
              <a:t>Care, stimulation and company</a:t>
            </a:r>
            <a:endParaRPr lang="en-GB" altLang="en-US" sz="2000" dirty="0">
              <a:solidFill>
                <a:srgbClr val="000000"/>
              </a:solidFill>
              <a:latin typeface="Tunga" panose="020B0502040204020203" pitchFamily="34" charset="0"/>
              <a:ea typeface="Verdana" panose="020B0604030504040204" pitchFamily="34" charset="0"/>
              <a:cs typeface="Tunga" panose="020B0502040204020203" pitchFamily="34" charset="0"/>
            </a:endParaRPr>
          </a:p>
        </p:txBody>
      </p:sp>
      <p:cxnSp>
        <p:nvCxnSpPr>
          <p:cNvPr id="8" name="Straight Connector 7">
            <a:extLst>
              <a:ext uri="{FF2B5EF4-FFF2-40B4-BE49-F238E27FC236}">
                <a16:creationId xmlns:a16="http://schemas.microsoft.com/office/drawing/2014/main" id="{6CC89F09-E7B3-4723-B22A-BE36C8511B03}"/>
              </a:ext>
            </a:extLst>
          </p:cNvPr>
          <p:cNvCxnSpPr/>
          <p:nvPr/>
        </p:nvCxnSpPr>
        <p:spPr>
          <a:xfrm flipV="1">
            <a:off x="5741580" y="2623820"/>
            <a:ext cx="0" cy="327025"/>
          </a:xfrm>
          <a:prstGeom prst="line">
            <a:avLst/>
          </a:prstGeom>
        </p:spPr>
        <p:style>
          <a:lnRef idx="2">
            <a:schemeClr val="accent1"/>
          </a:lnRef>
          <a:fillRef idx="0">
            <a:schemeClr val="accent1"/>
          </a:fillRef>
          <a:effectRef idx="1">
            <a:schemeClr val="accent1"/>
          </a:effectRef>
          <a:fontRef idx="minor">
            <a:schemeClr val="tx1"/>
          </a:fontRef>
        </p:style>
      </p:cxnSp>
      <p:sp>
        <p:nvSpPr>
          <p:cNvPr id="9" name="TextBox 8"/>
          <p:cNvSpPr txBox="1">
            <a:spLocks noChangeArrowheads="1"/>
          </p:cNvSpPr>
          <p:nvPr/>
        </p:nvSpPr>
        <p:spPr bwMode="auto">
          <a:xfrm>
            <a:off x="8148479" y="1757039"/>
            <a:ext cx="2157413" cy="101600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9pPr>
          </a:lstStyle>
          <a:p>
            <a:pPr algn="ctr" eaLnBrk="1" hangingPunct="1">
              <a:spcBef>
                <a:spcPct val="0"/>
              </a:spcBef>
              <a:buClrTx/>
              <a:buFontTx/>
              <a:buNone/>
            </a:pPr>
            <a:r>
              <a:rPr lang="en-GB" altLang="en-US" sz="2000" b="1">
                <a:solidFill>
                  <a:srgbClr val="000000"/>
                </a:solidFill>
                <a:latin typeface="Verdana" panose="020B0604030504040204" pitchFamily="34" charset="0"/>
                <a:ea typeface="Verdana" panose="020B0604030504040204" pitchFamily="34" charset="0"/>
                <a:cs typeface="Verdana" panose="020B0604030504040204" pitchFamily="34" charset="0"/>
              </a:rPr>
              <a:t>Sheltered Housing Schemes</a:t>
            </a:r>
          </a:p>
        </p:txBody>
      </p:sp>
      <p:sp>
        <p:nvSpPr>
          <p:cNvPr id="10" name="TextBox 9"/>
          <p:cNvSpPr txBox="1">
            <a:spLocks noChangeArrowheads="1"/>
          </p:cNvSpPr>
          <p:nvPr/>
        </p:nvSpPr>
        <p:spPr bwMode="auto">
          <a:xfrm>
            <a:off x="8148479" y="3306934"/>
            <a:ext cx="2157412" cy="708025"/>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9pPr>
          </a:lstStyle>
          <a:p>
            <a:pPr algn="ctr" eaLnBrk="1" hangingPunct="1">
              <a:spcBef>
                <a:spcPct val="0"/>
              </a:spcBef>
              <a:buClrTx/>
              <a:buFontTx/>
              <a:buNone/>
            </a:pPr>
            <a:r>
              <a:rPr lang="en-GB" altLang="en-US" sz="2000" b="1">
                <a:solidFill>
                  <a:srgbClr val="000000"/>
                </a:solidFill>
                <a:latin typeface="Verdana" panose="020B0604030504040204" pitchFamily="34" charset="0"/>
                <a:ea typeface="Verdana" panose="020B0604030504040204" pitchFamily="34" charset="0"/>
                <a:cs typeface="Verdana" panose="020B0604030504040204" pitchFamily="34" charset="0"/>
              </a:rPr>
              <a:t>Residential care</a:t>
            </a:r>
          </a:p>
        </p:txBody>
      </p:sp>
      <p:sp>
        <p:nvSpPr>
          <p:cNvPr id="11" name="TextBox 10">
            <a:extLst>
              <a:ext uri="{FF2B5EF4-FFF2-40B4-BE49-F238E27FC236}">
                <a16:creationId xmlns:a16="http://schemas.microsoft.com/office/drawing/2014/main" id="{C9F67025-14EE-4CAD-8FB3-533DE2F7A0FB}"/>
              </a:ext>
            </a:extLst>
          </p:cNvPr>
          <p:cNvSpPr txBox="1">
            <a:spLocks noChangeArrowheads="1"/>
          </p:cNvSpPr>
          <p:nvPr/>
        </p:nvSpPr>
        <p:spPr bwMode="auto">
          <a:xfrm>
            <a:off x="7896066" y="4320812"/>
            <a:ext cx="2409825" cy="1016000"/>
          </a:xfrm>
          <a:prstGeom prst="rect">
            <a:avLst/>
          </a:prstGeom>
          <a:noFill/>
          <a:ln w="9525">
            <a:solidFill>
              <a:schemeClr val="bg2">
                <a:lumMod val="5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fontAlgn="base">
              <a:spcBef>
                <a:spcPct val="0"/>
              </a:spcBef>
              <a:spcAft>
                <a:spcPct val="0"/>
              </a:spcAft>
              <a:defRPr>
                <a:solidFill>
                  <a:schemeClr val="tx1"/>
                </a:solidFill>
                <a:latin typeface="Arial" panose="020B0604020202020204" pitchFamily="34" charset="0"/>
              </a:defRPr>
            </a:lvl6pPr>
            <a:lvl7pPr marL="2971800" indent="-228600" defTabSz="457200" fontAlgn="base">
              <a:spcBef>
                <a:spcPct val="0"/>
              </a:spcBef>
              <a:spcAft>
                <a:spcPct val="0"/>
              </a:spcAft>
              <a:defRPr>
                <a:solidFill>
                  <a:schemeClr val="tx1"/>
                </a:solidFill>
                <a:latin typeface="Arial" panose="020B0604020202020204" pitchFamily="34" charset="0"/>
              </a:defRPr>
            </a:lvl7pPr>
            <a:lvl8pPr marL="3429000" indent="-228600" defTabSz="457200" fontAlgn="base">
              <a:spcBef>
                <a:spcPct val="0"/>
              </a:spcBef>
              <a:spcAft>
                <a:spcPct val="0"/>
              </a:spcAft>
              <a:defRPr>
                <a:solidFill>
                  <a:schemeClr val="tx1"/>
                </a:solidFill>
                <a:latin typeface="Arial" panose="020B0604020202020204" pitchFamily="34" charset="0"/>
              </a:defRPr>
            </a:lvl8pPr>
            <a:lvl9pPr marL="3886200" indent="-228600" defTabSz="457200" fontAlgn="base">
              <a:spcBef>
                <a:spcPct val="0"/>
              </a:spcBef>
              <a:spcAft>
                <a:spcPct val="0"/>
              </a:spcAft>
              <a:defRPr>
                <a:solidFill>
                  <a:schemeClr val="tx1"/>
                </a:solidFill>
                <a:latin typeface="Arial" panose="020B0604020202020204" pitchFamily="34" charset="0"/>
              </a:defRPr>
            </a:lvl9pPr>
          </a:lstStyle>
          <a:p>
            <a:pPr algn="ctr" eaLnBrk="1" hangingPunct="1">
              <a:defRPr/>
            </a:pPr>
            <a:r>
              <a:rPr lang="en-GB" altLang="en-US" sz="2000" b="1" dirty="0">
                <a:solidFill>
                  <a:srgbClr val="000000"/>
                </a:solidFill>
                <a:latin typeface="Tunga" panose="020B0502040204020203" pitchFamily="34" charset="0"/>
                <a:ea typeface="Verdana" panose="020B0604030504040204" pitchFamily="34" charset="0"/>
                <a:cs typeface="Tunga" panose="020B0502040204020203" pitchFamily="34" charset="0"/>
              </a:rPr>
              <a:t>Older people, disabilities, mental illness</a:t>
            </a:r>
            <a:endParaRPr lang="en-GB" altLang="en-US" sz="2000" dirty="0">
              <a:solidFill>
                <a:srgbClr val="000000"/>
              </a:solidFill>
              <a:latin typeface="Tunga" panose="020B0502040204020203" pitchFamily="34" charset="0"/>
              <a:ea typeface="Verdana" panose="020B0604030504040204" pitchFamily="34" charset="0"/>
              <a:cs typeface="Tunga" panose="020B0502040204020203" pitchFamily="34" charset="0"/>
            </a:endParaRPr>
          </a:p>
        </p:txBody>
      </p:sp>
      <p:cxnSp>
        <p:nvCxnSpPr>
          <p:cNvPr id="12" name="Straight Connector 11">
            <a:extLst>
              <a:ext uri="{FF2B5EF4-FFF2-40B4-BE49-F238E27FC236}">
                <a16:creationId xmlns:a16="http://schemas.microsoft.com/office/drawing/2014/main" id="{08EBC0DA-E0A2-4A96-BE1F-71A947FC0B6B}"/>
              </a:ext>
            </a:extLst>
          </p:cNvPr>
          <p:cNvCxnSpPr/>
          <p:nvPr/>
        </p:nvCxnSpPr>
        <p:spPr>
          <a:xfrm>
            <a:off x="9227185" y="4076337"/>
            <a:ext cx="0" cy="244475"/>
          </a:xfrm>
          <a:prstGeom prst="line">
            <a:avLst/>
          </a:prstGeom>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AFB3F16E-BBF6-4242-9A6B-56013FD86DB9}"/>
              </a:ext>
            </a:extLst>
          </p:cNvPr>
          <p:cNvSpPr txBox="1">
            <a:spLocks noChangeArrowheads="1"/>
          </p:cNvSpPr>
          <p:nvPr/>
        </p:nvSpPr>
        <p:spPr bwMode="auto">
          <a:xfrm>
            <a:off x="1002302" y="1531030"/>
            <a:ext cx="2409825" cy="1014412"/>
          </a:xfrm>
          <a:prstGeom prst="rect">
            <a:avLst/>
          </a:prstGeom>
          <a:noFill/>
          <a:ln w="9525">
            <a:solidFill>
              <a:schemeClr val="bg2">
                <a:lumMod val="5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fontAlgn="base">
              <a:spcBef>
                <a:spcPct val="0"/>
              </a:spcBef>
              <a:spcAft>
                <a:spcPct val="0"/>
              </a:spcAft>
              <a:defRPr>
                <a:solidFill>
                  <a:schemeClr val="tx1"/>
                </a:solidFill>
                <a:latin typeface="Arial" panose="020B0604020202020204" pitchFamily="34" charset="0"/>
              </a:defRPr>
            </a:lvl6pPr>
            <a:lvl7pPr marL="2971800" indent="-228600" defTabSz="457200" fontAlgn="base">
              <a:spcBef>
                <a:spcPct val="0"/>
              </a:spcBef>
              <a:spcAft>
                <a:spcPct val="0"/>
              </a:spcAft>
              <a:defRPr>
                <a:solidFill>
                  <a:schemeClr val="tx1"/>
                </a:solidFill>
                <a:latin typeface="Arial" panose="020B0604020202020204" pitchFamily="34" charset="0"/>
              </a:defRPr>
            </a:lvl7pPr>
            <a:lvl8pPr marL="3429000" indent="-228600" defTabSz="457200" fontAlgn="base">
              <a:spcBef>
                <a:spcPct val="0"/>
              </a:spcBef>
              <a:spcAft>
                <a:spcPct val="0"/>
              </a:spcAft>
              <a:defRPr>
                <a:solidFill>
                  <a:schemeClr val="tx1"/>
                </a:solidFill>
                <a:latin typeface="Arial" panose="020B0604020202020204" pitchFamily="34" charset="0"/>
              </a:defRPr>
            </a:lvl8pPr>
            <a:lvl9pPr marL="3886200" indent="-228600" defTabSz="457200" fontAlgn="base">
              <a:spcBef>
                <a:spcPct val="0"/>
              </a:spcBef>
              <a:spcAft>
                <a:spcPct val="0"/>
              </a:spcAft>
              <a:defRPr>
                <a:solidFill>
                  <a:schemeClr val="tx1"/>
                </a:solidFill>
                <a:latin typeface="Arial" panose="020B0604020202020204" pitchFamily="34" charset="0"/>
              </a:defRPr>
            </a:lvl9pPr>
          </a:lstStyle>
          <a:p>
            <a:pPr algn="ctr" eaLnBrk="1" hangingPunct="1">
              <a:defRPr/>
            </a:pPr>
            <a:r>
              <a:rPr lang="en-GB" altLang="en-US" sz="2000" b="1" dirty="0">
                <a:solidFill>
                  <a:srgbClr val="000000"/>
                </a:solidFill>
                <a:latin typeface="Tunga" panose="020B0502040204020203" pitchFamily="34" charset="0"/>
                <a:ea typeface="Verdana" panose="020B0604030504040204" pitchFamily="34" charset="0"/>
                <a:cs typeface="Tunga" panose="020B0502040204020203" pitchFamily="34" charset="0"/>
              </a:rPr>
              <a:t>Cooking, cleaning, shopping and personal needs</a:t>
            </a:r>
            <a:endParaRPr lang="en-GB" altLang="en-US" sz="2000" dirty="0">
              <a:solidFill>
                <a:srgbClr val="000000"/>
              </a:solidFill>
              <a:latin typeface="Tunga" panose="020B0502040204020203" pitchFamily="34" charset="0"/>
              <a:ea typeface="Verdana" panose="020B0604030504040204" pitchFamily="34" charset="0"/>
              <a:cs typeface="Tunga" panose="020B0502040204020203" pitchFamily="34" charset="0"/>
            </a:endParaRPr>
          </a:p>
        </p:txBody>
      </p:sp>
      <p:sp>
        <p:nvSpPr>
          <p:cNvPr id="14" name="TextBox 13"/>
          <p:cNvSpPr txBox="1">
            <a:spLocks noChangeArrowheads="1"/>
          </p:cNvSpPr>
          <p:nvPr/>
        </p:nvSpPr>
        <p:spPr bwMode="auto">
          <a:xfrm>
            <a:off x="1177269" y="2901410"/>
            <a:ext cx="2157413" cy="101600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9pPr>
          </a:lstStyle>
          <a:p>
            <a:pPr algn="ctr" eaLnBrk="1" hangingPunct="1">
              <a:spcBef>
                <a:spcPct val="0"/>
              </a:spcBef>
              <a:buClrTx/>
              <a:buFontTx/>
              <a:buNone/>
            </a:pPr>
            <a:r>
              <a:rPr lang="en-GB" altLang="en-US" sz="2000" b="1">
                <a:solidFill>
                  <a:srgbClr val="000000"/>
                </a:solidFill>
                <a:latin typeface="Verdana" panose="020B0604030504040204" pitchFamily="34" charset="0"/>
                <a:ea typeface="Verdana" panose="020B0604030504040204" pitchFamily="34" charset="0"/>
                <a:cs typeface="Verdana" panose="020B0604030504040204" pitchFamily="34" charset="0"/>
              </a:rPr>
              <a:t>Care in Service Users own home</a:t>
            </a:r>
            <a:endParaRPr lang="en-GB" altLang="en-US" sz="200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cxnSp>
        <p:nvCxnSpPr>
          <p:cNvPr id="15" name="Straight Connector 14">
            <a:extLst>
              <a:ext uri="{FF2B5EF4-FFF2-40B4-BE49-F238E27FC236}">
                <a16:creationId xmlns:a16="http://schemas.microsoft.com/office/drawing/2014/main" id="{991C2A1F-783B-4A9F-8E13-CD50DBD2BD80}"/>
              </a:ext>
            </a:extLst>
          </p:cNvPr>
          <p:cNvCxnSpPr/>
          <p:nvPr/>
        </p:nvCxnSpPr>
        <p:spPr>
          <a:xfrm flipV="1">
            <a:off x="2111012" y="2568035"/>
            <a:ext cx="0" cy="333375"/>
          </a:xfrm>
          <a:prstGeom prst="line">
            <a:avLst/>
          </a:prstGeom>
        </p:spPr>
        <p:style>
          <a:lnRef idx="2">
            <a:schemeClr val="accent1"/>
          </a:lnRef>
          <a:fillRef idx="0">
            <a:schemeClr val="accent1"/>
          </a:fillRef>
          <a:effectRef idx="1">
            <a:schemeClr val="accent1"/>
          </a:effectRef>
          <a:fontRef idx="minor">
            <a:schemeClr val="tx1"/>
          </a:fontRef>
        </p:style>
      </p:cxnSp>
      <p:sp>
        <p:nvSpPr>
          <p:cNvPr id="16" name="TextBox 15"/>
          <p:cNvSpPr txBox="1">
            <a:spLocks noChangeArrowheads="1"/>
          </p:cNvSpPr>
          <p:nvPr/>
        </p:nvSpPr>
        <p:spPr bwMode="auto">
          <a:xfrm>
            <a:off x="685800" y="4406853"/>
            <a:ext cx="2924175" cy="1322388"/>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9pPr>
          </a:lstStyle>
          <a:p>
            <a:pPr algn="ctr" eaLnBrk="1" hangingPunct="1">
              <a:spcBef>
                <a:spcPct val="0"/>
              </a:spcBef>
              <a:buClrTx/>
              <a:buFontTx/>
              <a:buNone/>
            </a:pPr>
            <a:r>
              <a:rPr lang="en-GB" altLang="en-US" sz="2000" b="1" dirty="0">
                <a:solidFill>
                  <a:srgbClr val="000000"/>
                </a:solidFill>
                <a:latin typeface="Verdana" panose="020B0604030504040204" pitchFamily="34" charset="0"/>
                <a:ea typeface="Verdana" panose="020B0604030504040204" pitchFamily="34" charset="0"/>
                <a:cs typeface="Verdana" panose="020B0604030504040204" pitchFamily="34" charset="0"/>
              </a:rPr>
              <a:t>Training Centres for adults with learning difficulties</a:t>
            </a:r>
          </a:p>
        </p:txBody>
      </p:sp>
      <p:sp>
        <p:nvSpPr>
          <p:cNvPr id="17" name="TextBox 16"/>
          <p:cNvSpPr txBox="1">
            <a:spLocks noChangeArrowheads="1"/>
          </p:cNvSpPr>
          <p:nvPr/>
        </p:nvSpPr>
        <p:spPr bwMode="auto">
          <a:xfrm>
            <a:off x="4706938" y="5455810"/>
            <a:ext cx="2406650" cy="1014412"/>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9pPr>
          </a:lstStyle>
          <a:p>
            <a:pPr algn="ctr" eaLnBrk="1" hangingPunct="1">
              <a:spcBef>
                <a:spcPct val="0"/>
              </a:spcBef>
              <a:buClrTx/>
              <a:buFontTx/>
              <a:buNone/>
            </a:pPr>
            <a:r>
              <a:rPr lang="en-GB" altLang="en-US" sz="2000" b="1" dirty="0">
                <a:solidFill>
                  <a:srgbClr val="000000"/>
                </a:solidFill>
                <a:latin typeface="Verdana" panose="020B0604030504040204" pitchFamily="34" charset="0"/>
                <a:ea typeface="Verdana" panose="020B0604030504040204" pitchFamily="34" charset="0"/>
                <a:cs typeface="Verdana" panose="020B0604030504040204" pitchFamily="34" charset="0"/>
              </a:rPr>
              <a:t>Respite or short term residential care</a:t>
            </a:r>
          </a:p>
        </p:txBody>
      </p:sp>
      <p:sp>
        <p:nvSpPr>
          <p:cNvPr id="18" name="Rectangle 17"/>
          <p:cNvSpPr/>
          <p:nvPr/>
        </p:nvSpPr>
        <p:spPr>
          <a:xfrm>
            <a:off x="7450682" y="5468763"/>
            <a:ext cx="4320766" cy="1077218"/>
          </a:xfrm>
          <a:prstGeom prst="rect">
            <a:avLst/>
          </a:prstGeom>
        </p:spPr>
        <p:txBody>
          <a:bodyPr wrap="square">
            <a:spAutoFit/>
          </a:bodyPr>
          <a:lstStyle/>
          <a:p>
            <a:pPr>
              <a:spcBef>
                <a:spcPct val="0"/>
              </a:spcBef>
            </a:pPr>
            <a:r>
              <a:rPr lang="en-GB" altLang="en-US" sz="1600" b="1" dirty="0">
                <a:solidFill>
                  <a:schemeClr val="accent1">
                    <a:lumMod val="75000"/>
                  </a:schemeClr>
                </a:solidFill>
              </a:rPr>
              <a:t>In some areas Care Trusts have been set up – both NHS mental health services AND local authority provision for people with mental illnesses. </a:t>
            </a:r>
          </a:p>
        </p:txBody>
      </p:sp>
    </p:spTree>
    <p:extLst>
      <p:ext uri="{BB962C8B-B14F-4D97-AF65-F5344CB8AC3E}">
        <p14:creationId xmlns:p14="http://schemas.microsoft.com/office/powerpoint/2010/main" val="3843956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down)">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down)">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ipe(down)">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down)">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wipe(down)">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wipe(down)">
                                      <p:cBhvr>
                                        <p:cTn id="4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0" grpId="0" animBg="1"/>
      <p:bldP spid="11" grpId="0" animBg="1"/>
      <p:bldP spid="13" grpId="0" animBg="1"/>
      <p:bldP spid="14" grpId="0" animBg="1"/>
      <p:bldP spid="16" grpId="0" animBg="1"/>
      <p:bldP spid="1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bg1"/>
                </a:solidFill>
              </a:rPr>
              <a:t>Children’s services:</a:t>
            </a:r>
            <a:endParaRPr lang="en-GB" dirty="0"/>
          </a:p>
        </p:txBody>
      </p:sp>
      <p:sp>
        <p:nvSpPr>
          <p:cNvPr id="3" name="Content Placeholder 2"/>
          <p:cNvSpPr>
            <a:spLocks noGrp="1"/>
          </p:cNvSpPr>
          <p:nvPr>
            <p:ph idx="1"/>
          </p:nvPr>
        </p:nvSpPr>
        <p:spPr>
          <a:xfrm>
            <a:off x="451757" y="2194560"/>
            <a:ext cx="11054443" cy="3346269"/>
          </a:xfrm>
        </p:spPr>
        <p:txBody>
          <a:bodyPr>
            <a:normAutofit/>
          </a:bodyPr>
          <a:lstStyle/>
          <a:p>
            <a:pPr marL="0" indent="0" algn="ctr" fontAlgn="auto">
              <a:spcAft>
                <a:spcPts val="0"/>
              </a:spcAft>
              <a:buClr>
                <a:srgbClr val="0072C6"/>
              </a:buClr>
              <a:buNone/>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Children Services are the responsibility of Local Authorities and their aim is to support and protect vulnerable children and young people,  their families and young carers.</a:t>
            </a:r>
          </a:p>
          <a:p>
            <a:pPr marL="0" indent="0" algn="ctr" fontAlgn="auto">
              <a:spcAft>
                <a:spcPts val="0"/>
              </a:spcAft>
              <a:buClr>
                <a:srgbClr val="0072C6"/>
              </a:buClr>
              <a:buNone/>
              <a:defRPr/>
            </a:pPr>
            <a:endPar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0" indent="0" algn="ctr" fontAlgn="auto">
              <a:spcAft>
                <a:spcPts val="0"/>
              </a:spcAft>
              <a:buClr>
                <a:srgbClr val="0072C6"/>
              </a:buClr>
              <a:buNone/>
              <a:defRPr/>
            </a:pPr>
            <a:endPar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0" indent="0" algn="ctr">
              <a:buClr>
                <a:srgbClr val="0072C6"/>
              </a:buClr>
              <a:buNone/>
              <a:defRPr/>
            </a:pPr>
            <a:r>
              <a:rPr lang="en-GB" sz="2400" b="1" dirty="0">
                <a:solidFill>
                  <a:schemeClr val="accent2">
                    <a:lumMod val="50000"/>
                  </a:schemeClr>
                </a:solidFill>
                <a:latin typeface="Verdana" panose="020B0604030504040204" pitchFamily="34" charset="0"/>
                <a:ea typeface="Verdana" panose="020B0604030504040204" pitchFamily="34" charset="0"/>
                <a:cs typeface="Verdana" panose="020B0604030504040204" pitchFamily="34" charset="0"/>
              </a:rPr>
              <a:t>What support do you think Children’s Services </a:t>
            </a:r>
          </a:p>
          <a:p>
            <a:pPr marL="0" indent="0" algn="ctr">
              <a:buClr>
                <a:srgbClr val="0072C6"/>
              </a:buClr>
              <a:buNone/>
              <a:defRPr/>
            </a:pPr>
            <a:r>
              <a:rPr lang="en-GB" sz="2400" b="1" dirty="0">
                <a:solidFill>
                  <a:schemeClr val="accent2">
                    <a:lumMod val="50000"/>
                  </a:schemeClr>
                </a:solidFill>
                <a:latin typeface="Verdana" panose="020B0604030504040204" pitchFamily="34" charset="0"/>
                <a:ea typeface="Verdana" panose="020B0604030504040204" pitchFamily="34" charset="0"/>
                <a:cs typeface="Verdana" panose="020B0604030504040204" pitchFamily="34" charset="0"/>
              </a:rPr>
              <a:t>offer to service users?</a:t>
            </a:r>
          </a:p>
          <a:p>
            <a:pPr marL="0" indent="0" fontAlgn="auto">
              <a:spcAft>
                <a:spcPts val="0"/>
              </a:spcAft>
              <a:buClr>
                <a:srgbClr val="0072C6"/>
              </a:buClr>
              <a:buNone/>
              <a:defRPr/>
            </a:pPr>
            <a:endPar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6993152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bg1"/>
                </a:solidFill>
              </a:rPr>
              <a:t>Children’s services:</a:t>
            </a:r>
            <a:endParaRPr lang="en-GB" dirty="0"/>
          </a:p>
        </p:txBody>
      </p:sp>
      <p:sp>
        <p:nvSpPr>
          <p:cNvPr id="3" name="Content Placeholder 2"/>
          <p:cNvSpPr>
            <a:spLocks noGrp="1"/>
          </p:cNvSpPr>
          <p:nvPr>
            <p:ph idx="1"/>
          </p:nvPr>
        </p:nvSpPr>
        <p:spPr/>
        <p:txBody>
          <a:bodyPr/>
          <a:lstStyle/>
          <a:p>
            <a:r>
              <a:rPr lang="en-GB" dirty="0"/>
              <a:t>Xxx</a:t>
            </a:r>
          </a:p>
          <a:p>
            <a:endParaRPr lang="en-GB" dirty="0"/>
          </a:p>
        </p:txBody>
      </p:sp>
      <p:sp>
        <p:nvSpPr>
          <p:cNvPr id="5" name="Cloud 4">
            <a:extLst>
              <a:ext uri="{FF2B5EF4-FFF2-40B4-BE49-F238E27FC236}">
                <a16:creationId xmlns:a16="http://schemas.microsoft.com/office/drawing/2014/main" id="{19C38670-D0D6-4AF5-9310-9CE5EA564983}"/>
              </a:ext>
            </a:extLst>
          </p:cNvPr>
          <p:cNvSpPr/>
          <p:nvPr/>
        </p:nvSpPr>
        <p:spPr>
          <a:xfrm>
            <a:off x="4024948" y="3314156"/>
            <a:ext cx="2819400" cy="1425575"/>
          </a:xfrm>
          <a:prstGeom prst="cloud">
            <a:avLst/>
          </a:prstGeom>
          <a:solidFill>
            <a:schemeClr val="accent1">
              <a:lumMod val="60000"/>
              <a:lumOff val="40000"/>
            </a:schemeClr>
          </a:solidFill>
          <a:ln w="12700" cap="flat" cmpd="sng" algn="ctr">
            <a:solidFill>
              <a:sysClr val="windowText" lastClr="000000"/>
            </a:solidFill>
            <a:prstDash val="solid"/>
            <a:miter lim="800000"/>
          </a:ln>
          <a:effectLst/>
        </p:spPr>
        <p:txBody>
          <a:bodyPr anchor="ctr"/>
          <a:lstStyle/>
          <a:p>
            <a:pPr algn="ctr" defTabSz="914400" eaLnBrk="1" fontAlgn="auto" hangingPunct="1">
              <a:lnSpc>
                <a:spcPct val="107000"/>
              </a:lnSpc>
              <a:spcBef>
                <a:spcPts val="0"/>
              </a:spcBef>
              <a:spcAft>
                <a:spcPts val="800"/>
              </a:spcAft>
              <a:defRPr/>
            </a:pPr>
            <a:r>
              <a:rPr lang="en-GB" sz="2000" b="1" kern="0" dirty="0">
                <a:solidFill>
                  <a:srgbClr val="000000"/>
                </a:solidFill>
                <a:latin typeface="Verdana" panose="020B0604030504040204" pitchFamily="34" charset="0"/>
                <a:ea typeface="Calibri" panose="020F0502020204030204" pitchFamily="34" charset="0"/>
                <a:cs typeface="Times New Roman" panose="02020603050405020304" pitchFamily="18" charset="0"/>
              </a:rPr>
              <a:t>Children’s Services</a:t>
            </a:r>
          </a:p>
        </p:txBody>
      </p:sp>
      <p:sp>
        <p:nvSpPr>
          <p:cNvPr id="6" name="TextBox 5"/>
          <p:cNvSpPr txBox="1">
            <a:spLocks noChangeArrowheads="1"/>
          </p:cNvSpPr>
          <p:nvPr/>
        </p:nvSpPr>
        <p:spPr bwMode="auto">
          <a:xfrm>
            <a:off x="1867535" y="1767792"/>
            <a:ext cx="2157413" cy="1322387"/>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9pPr>
          </a:lstStyle>
          <a:p>
            <a:pPr algn="ctr" eaLnBrk="1" hangingPunct="1">
              <a:spcBef>
                <a:spcPct val="0"/>
              </a:spcBef>
              <a:buClrTx/>
              <a:buFontTx/>
              <a:buNone/>
            </a:pPr>
            <a:r>
              <a:rPr lang="en-GB" altLang="en-US" sz="2000" b="1" dirty="0">
                <a:solidFill>
                  <a:srgbClr val="000000"/>
                </a:solidFill>
                <a:latin typeface="Verdana" panose="020B0604030504040204" pitchFamily="34" charset="0"/>
                <a:ea typeface="Verdana" panose="020B0604030504040204" pitchFamily="34" charset="0"/>
                <a:cs typeface="Verdana" panose="020B0604030504040204" pitchFamily="34" charset="0"/>
              </a:rPr>
              <a:t>Nursery care (Under 5s) and After school clubs</a:t>
            </a:r>
          </a:p>
        </p:txBody>
      </p:sp>
      <p:sp>
        <p:nvSpPr>
          <p:cNvPr id="7" name="TextBox 6"/>
          <p:cNvSpPr txBox="1">
            <a:spLocks noChangeArrowheads="1"/>
          </p:cNvSpPr>
          <p:nvPr/>
        </p:nvSpPr>
        <p:spPr bwMode="auto">
          <a:xfrm>
            <a:off x="1186316" y="3516947"/>
            <a:ext cx="2155825" cy="708025"/>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9pPr>
          </a:lstStyle>
          <a:p>
            <a:pPr algn="ctr" eaLnBrk="1" hangingPunct="1">
              <a:spcBef>
                <a:spcPct val="0"/>
              </a:spcBef>
              <a:buClrTx/>
              <a:buFontTx/>
              <a:buNone/>
            </a:pPr>
            <a:r>
              <a:rPr lang="en-GB" altLang="en-US" sz="2000" b="1" dirty="0">
                <a:solidFill>
                  <a:srgbClr val="000000"/>
                </a:solidFill>
                <a:latin typeface="Verdana" panose="020B0604030504040204" pitchFamily="34" charset="0"/>
                <a:ea typeface="Verdana" panose="020B0604030504040204" pitchFamily="34" charset="0"/>
                <a:cs typeface="Verdana" panose="020B0604030504040204" pitchFamily="34" charset="0"/>
              </a:rPr>
              <a:t>Fostering and Adoption</a:t>
            </a:r>
          </a:p>
        </p:txBody>
      </p:sp>
      <p:sp>
        <p:nvSpPr>
          <p:cNvPr id="8" name="TextBox 7"/>
          <p:cNvSpPr txBox="1">
            <a:spLocks noChangeArrowheads="1"/>
          </p:cNvSpPr>
          <p:nvPr/>
        </p:nvSpPr>
        <p:spPr bwMode="auto">
          <a:xfrm>
            <a:off x="1384981" y="4963569"/>
            <a:ext cx="2157412" cy="707886"/>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9pPr>
          </a:lstStyle>
          <a:p>
            <a:pPr algn="ctr" eaLnBrk="1" hangingPunct="1">
              <a:spcBef>
                <a:spcPct val="0"/>
              </a:spcBef>
              <a:buClrTx/>
              <a:buFontTx/>
              <a:buNone/>
            </a:pPr>
            <a:r>
              <a:rPr lang="en-GB" altLang="en-US" sz="2000" b="1" dirty="0">
                <a:solidFill>
                  <a:srgbClr val="000000"/>
                </a:solidFill>
                <a:latin typeface="Verdana" panose="020B0604030504040204" pitchFamily="34" charset="0"/>
                <a:ea typeface="Verdana" panose="020B0604030504040204" pitchFamily="34" charset="0"/>
                <a:cs typeface="Verdana" panose="020B0604030504040204" pitchFamily="34" charset="0"/>
              </a:rPr>
              <a:t> Children’s Centres</a:t>
            </a:r>
          </a:p>
        </p:txBody>
      </p:sp>
      <p:sp>
        <p:nvSpPr>
          <p:cNvPr id="9" name="TextBox 8"/>
          <p:cNvSpPr txBox="1">
            <a:spLocks noChangeArrowheads="1"/>
          </p:cNvSpPr>
          <p:nvPr/>
        </p:nvSpPr>
        <p:spPr bwMode="auto">
          <a:xfrm>
            <a:off x="4791075" y="5077754"/>
            <a:ext cx="2157412" cy="708025"/>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9pPr>
          </a:lstStyle>
          <a:p>
            <a:pPr algn="ctr" eaLnBrk="1" hangingPunct="1">
              <a:spcBef>
                <a:spcPct val="0"/>
              </a:spcBef>
              <a:buClrTx/>
              <a:buFontTx/>
              <a:buNone/>
            </a:pPr>
            <a:r>
              <a:rPr lang="en-GB" altLang="en-US" sz="2000" b="1" dirty="0">
                <a:solidFill>
                  <a:srgbClr val="000000"/>
                </a:solidFill>
                <a:latin typeface="Verdana" panose="020B0604030504040204" pitchFamily="34" charset="0"/>
                <a:ea typeface="Verdana" panose="020B0604030504040204" pitchFamily="34" charset="0"/>
                <a:cs typeface="Verdana" panose="020B0604030504040204" pitchFamily="34" charset="0"/>
              </a:rPr>
              <a:t>Practical help in the home</a:t>
            </a:r>
          </a:p>
        </p:txBody>
      </p:sp>
      <p:sp>
        <p:nvSpPr>
          <p:cNvPr id="11" name="TextBox 10"/>
          <p:cNvSpPr txBox="1">
            <a:spLocks noChangeArrowheads="1"/>
          </p:cNvSpPr>
          <p:nvPr/>
        </p:nvSpPr>
        <p:spPr bwMode="auto">
          <a:xfrm>
            <a:off x="7977982" y="3761063"/>
            <a:ext cx="2654367" cy="1631216"/>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9pPr>
          </a:lstStyle>
          <a:p>
            <a:pPr algn="ctr" eaLnBrk="1" hangingPunct="1">
              <a:spcBef>
                <a:spcPct val="0"/>
              </a:spcBef>
              <a:buClrTx/>
              <a:buFontTx/>
              <a:buNone/>
            </a:pPr>
            <a:r>
              <a:rPr lang="en-GB" altLang="en-US" sz="2000" b="1" dirty="0">
                <a:solidFill>
                  <a:srgbClr val="000000"/>
                </a:solidFill>
                <a:latin typeface="Verdana" panose="020B0604030504040204" pitchFamily="34" charset="0"/>
                <a:ea typeface="Verdana" panose="020B0604030504040204" pitchFamily="34" charset="0"/>
                <a:cs typeface="Verdana" panose="020B0604030504040204" pitchFamily="34" charset="0"/>
              </a:rPr>
              <a:t>Parenting courses </a:t>
            </a:r>
          </a:p>
          <a:p>
            <a:pPr algn="ctr" eaLnBrk="1" hangingPunct="1">
              <a:spcBef>
                <a:spcPct val="0"/>
              </a:spcBef>
              <a:buClrTx/>
              <a:buFontTx/>
              <a:buNone/>
            </a:pPr>
            <a:r>
              <a:rPr lang="en-GB" altLang="en-US" sz="2000" b="1" dirty="0">
                <a:solidFill>
                  <a:srgbClr val="000000"/>
                </a:solidFill>
                <a:latin typeface="Verdana" panose="020B0604030504040204" pitchFamily="34" charset="0"/>
                <a:ea typeface="Verdana" panose="020B0604030504040204" pitchFamily="34" charset="0"/>
                <a:cs typeface="Verdana" panose="020B0604030504040204" pitchFamily="34" charset="0"/>
              </a:rPr>
              <a:t>to develop skills (for parents and carers)</a:t>
            </a:r>
          </a:p>
        </p:txBody>
      </p:sp>
      <p:sp>
        <p:nvSpPr>
          <p:cNvPr id="12" name="TextBox 11">
            <a:extLst>
              <a:ext uri="{FF2B5EF4-FFF2-40B4-BE49-F238E27FC236}">
                <a16:creationId xmlns:a16="http://schemas.microsoft.com/office/drawing/2014/main" id="{81478089-FC55-4F5B-A0A0-1578E1FB4F98}"/>
              </a:ext>
            </a:extLst>
          </p:cNvPr>
          <p:cNvSpPr txBox="1">
            <a:spLocks noChangeArrowheads="1"/>
          </p:cNvSpPr>
          <p:nvPr/>
        </p:nvSpPr>
        <p:spPr bwMode="auto">
          <a:xfrm>
            <a:off x="8222524" y="1903603"/>
            <a:ext cx="2409825" cy="1322387"/>
          </a:xfrm>
          <a:prstGeom prst="rect">
            <a:avLst/>
          </a:prstGeom>
          <a:noFill/>
          <a:ln w="9525">
            <a:solidFill>
              <a:schemeClr val="bg2">
                <a:lumMod val="5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fontAlgn="base">
              <a:spcBef>
                <a:spcPct val="0"/>
              </a:spcBef>
              <a:spcAft>
                <a:spcPct val="0"/>
              </a:spcAft>
              <a:defRPr>
                <a:solidFill>
                  <a:schemeClr val="tx1"/>
                </a:solidFill>
                <a:latin typeface="Arial" panose="020B0604020202020204" pitchFamily="34" charset="0"/>
              </a:defRPr>
            </a:lvl6pPr>
            <a:lvl7pPr marL="2971800" indent="-228600" defTabSz="457200" fontAlgn="base">
              <a:spcBef>
                <a:spcPct val="0"/>
              </a:spcBef>
              <a:spcAft>
                <a:spcPct val="0"/>
              </a:spcAft>
              <a:defRPr>
                <a:solidFill>
                  <a:schemeClr val="tx1"/>
                </a:solidFill>
                <a:latin typeface="Arial" panose="020B0604020202020204" pitchFamily="34" charset="0"/>
              </a:defRPr>
            </a:lvl7pPr>
            <a:lvl8pPr marL="3429000" indent="-228600" defTabSz="457200" fontAlgn="base">
              <a:spcBef>
                <a:spcPct val="0"/>
              </a:spcBef>
              <a:spcAft>
                <a:spcPct val="0"/>
              </a:spcAft>
              <a:defRPr>
                <a:solidFill>
                  <a:schemeClr val="tx1"/>
                </a:solidFill>
                <a:latin typeface="Arial" panose="020B0604020202020204" pitchFamily="34" charset="0"/>
              </a:defRPr>
            </a:lvl8pPr>
            <a:lvl9pPr marL="3886200" indent="-228600" defTabSz="457200" fontAlgn="base">
              <a:spcBef>
                <a:spcPct val="0"/>
              </a:spcBef>
              <a:spcAft>
                <a:spcPct val="0"/>
              </a:spcAft>
              <a:defRPr>
                <a:solidFill>
                  <a:schemeClr val="tx1"/>
                </a:solidFill>
                <a:latin typeface="Arial" panose="020B0604020202020204" pitchFamily="34" charset="0"/>
              </a:defRPr>
            </a:lvl9pPr>
          </a:lstStyle>
          <a:p>
            <a:pPr algn="ctr" eaLnBrk="1" hangingPunct="1">
              <a:defRPr/>
            </a:pPr>
            <a:r>
              <a:rPr lang="en-GB" altLang="en-US" sz="2000" b="1" dirty="0">
                <a:solidFill>
                  <a:srgbClr val="000000"/>
                </a:solidFill>
                <a:latin typeface="Tunga" panose="020B0502040204020203" pitchFamily="34" charset="0"/>
                <a:ea typeface="Verdana" panose="020B0604030504040204" pitchFamily="34" charset="0"/>
                <a:cs typeface="Tunga" panose="020B0502040204020203" pitchFamily="34" charset="0"/>
              </a:rPr>
              <a:t>significant harm, sexual, physical, emotional harm or neglect</a:t>
            </a:r>
            <a:endParaRPr lang="en-GB" altLang="en-US" sz="2000" dirty="0">
              <a:solidFill>
                <a:srgbClr val="000000"/>
              </a:solidFill>
              <a:latin typeface="Tunga" panose="020B0502040204020203" pitchFamily="34" charset="0"/>
              <a:ea typeface="Verdana" panose="020B0604030504040204" pitchFamily="34" charset="0"/>
              <a:cs typeface="Tunga" panose="020B0502040204020203" pitchFamily="34" charset="0"/>
            </a:endParaRPr>
          </a:p>
        </p:txBody>
      </p:sp>
      <p:sp>
        <p:nvSpPr>
          <p:cNvPr id="13" name="TextBox 12"/>
          <p:cNvSpPr txBox="1">
            <a:spLocks noChangeArrowheads="1"/>
          </p:cNvSpPr>
          <p:nvPr/>
        </p:nvSpPr>
        <p:spPr bwMode="auto">
          <a:xfrm>
            <a:off x="4791075" y="1767931"/>
            <a:ext cx="2409825" cy="1323975"/>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9pPr>
          </a:lstStyle>
          <a:p>
            <a:pPr algn="ctr" eaLnBrk="1" hangingPunct="1">
              <a:spcBef>
                <a:spcPct val="0"/>
              </a:spcBef>
              <a:buClrTx/>
              <a:buFontTx/>
              <a:buNone/>
            </a:pPr>
            <a:r>
              <a:rPr lang="en-GB" altLang="en-US" sz="2000" b="1" dirty="0">
                <a:solidFill>
                  <a:srgbClr val="000000"/>
                </a:solidFill>
                <a:latin typeface="Verdana" panose="020B0604030504040204" pitchFamily="34" charset="0"/>
                <a:ea typeface="Verdana" panose="020B0604030504040204" pitchFamily="34" charset="0"/>
                <a:cs typeface="Verdana" panose="020B0604030504040204" pitchFamily="34" charset="0"/>
              </a:rPr>
              <a:t>Safeguarding children who are at risk of abuse for</a:t>
            </a:r>
          </a:p>
        </p:txBody>
      </p:sp>
      <p:cxnSp>
        <p:nvCxnSpPr>
          <p:cNvPr id="14" name="Straight Connector 13">
            <a:extLst>
              <a:ext uri="{FF2B5EF4-FFF2-40B4-BE49-F238E27FC236}">
                <a16:creationId xmlns:a16="http://schemas.microsoft.com/office/drawing/2014/main" id="{3B9D49A0-326F-4831-9561-E5BBED1C9115}"/>
              </a:ext>
            </a:extLst>
          </p:cNvPr>
          <p:cNvCxnSpPr>
            <a:cxnSpLocks/>
          </p:cNvCxnSpPr>
          <p:nvPr/>
        </p:nvCxnSpPr>
        <p:spPr>
          <a:xfrm flipV="1">
            <a:off x="7257619" y="2305241"/>
            <a:ext cx="964905" cy="5711"/>
          </a:xfrm>
          <a:prstGeom prst="line">
            <a:avLst/>
          </a:prstGeom>
        </p:spPr>
        <p:style>
          <a:lnRef idx="2">
            <a:schemeClr val="accent1"/>
          </a:lnRef>
          <a:fillRef idx="0">
            <a:schemeClr val="accent1"/>
          </a:fillRef>
          <a:effectRef idx="1">
            <a:schemeClr val="accent1"/>
          </a:effectRef>
          <a:fontRef idx="minor">
            <a:schemeClr val="tx1"/>
          </a:fontRef>
        </p:style>
      </p:cxnSp>
      <p:sp>
        <p:nvSpPr>
          <p:cNvPr id="16" name="Rectangle 1"/>
          <p:cNvSpPr>
            <a:spLocks noChangeArrowheads="1"/>
          </p:cNvSpPr>
          <p:nvPr/>
        </p:nvSpPr>
        <p:spPr bwMode="auto">
          <a:xfrm>
            <a:off x="2264229" y="5999163"/>
            <a:ext cx="652575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9pPr>
          </a:lstStyle>
          <a:p>
            <a:pPr>
              <a:spcBef>
                <a:spcPct val="0"/>
              </a:spcBef>
              <a:buClrTx/>
              <a:buFontTx/>
              <a:buNone/>
            </a:pPr>
            <a:r>
              <a:rPr lang="en-GB" altLang="en-US" sz="1800" b="1" dirty="0">
                <a:solidFill>
                  <a:schemeClr val="accent1">
                    <a:lumMod val="50000"/>
                  </a:schemeClr>
                </a:solidFill>
              </a:rPr>
              <a:t>Watch this video: </a:t>
            </a:r>
            <a:r>
              <a:rPr lang="en-GB" altLang="en-US" sz="1800" dirty="0">
                <a:solidFill>
                  <a:schemeClr val="bg1"/>
                </a:solidFill>
              </a:rPr>
              <a:t>https://www.youtube.com/watch?v=YoFx0mw2uyg&amp;t=96s</a:t>
            </a:r>
          </a:p>
        </p:txBody>
      </p:sp>
    </p:spTree>
    <p:extLst>
      <p:ext uri="{BB962C8B-B14F-4D97-AF65-F5344CB8AC3E}">
        <p14:creationId xmlns:p14="http://schemas.microsoft.com/office/powerpoint/2010/main" val="3769200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down)">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down)">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down)">
                                      <p:cBhvr>
                                        <p:cTn id="3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1" grpId="0" animBg="1"/>
      <p:bldP spid="12" grpId="0" animBg="1"/>
      <p:bldP spid="1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err="1">
                <a:solidFill>
                  <a:schemeClr val="bg1"/>
                </a:solidFill>
              </a:rPr>
              <a:t>Gp</a:t>
            </a:r>
            <a:r>
              <a:rPr lang="en-GB" b="1" dirty="0">
                <a:solidFill>
                  <a:schemeClr val="bg1"/>
                </a:solidFill>
              </a:rPr>
              <a:t> practices:</a:t>
            </a:r>
            <a:endParaRPr lang="en-GB" dirty="0"/>
          </a:p>
        </p:txBody>
      </p:sp>
      <p:sp>
        <p:nvSpPr>
          <p:cNvPr id="3" name="Content Placeholder 2"/>
          <p:cNvSpPr>
            <a:spLocks noGrp="1"/>
          </p:cNvSpPr>
          <p:nvPr>
            <p:ph idx="1"/>
          </p:nvPr>
        </p:nvSpPr>
        <p:spPr/>
        <p:txBody>
          <a:bodyPr/>
          <a:lstStyle/>
          <a:p>
            <a:pPr fontAlgn="auto">
              <a:spcAft>
                <a:spcPts val="0"/>
              </a:spcAft>
              <a:buClr>
                <a:srgbClr val="0072C6"/>
              </a:buClr>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First point of access to health and care provision.</a:t>
            </a:r>
          </a:p>
          <a:p>
            <a:pPr fontAlgn="auto">
              <a:spcAft>
                <a:spcPts val="0"/>
              </a:spcAft>
              <a:buClr>
                <a:srgbClr val="0072C6"/>
              </a:buClr>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Medical conditions and preventative healthcare.</a:t>
            </a:r>
          </a:p>
          <a:p>
            <a:pPr fontAlgn="auto">
              <a:spcAft>
                <a:spcPts val="0"/>
              </a:spcAft>
              <a:buClr>
                <a:srgbClr val="0072C6"/>
              </a:buClr>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Initial diagnosis and referrals to specialists for further investigation and treatment </a:t>
            </a:r>
          </a:p>
          <a:p>
            <a:pPr marL="0" indent="0">
              <a:buClr>
                <a:srgbClr val="0072C6"/>
              </a:buClr>
              <a:buNone/>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Watch this video: https://www.youtube.com/watch?v=sLbHlnb4j2o</a:t>
            </a:r>
          </a:p>
          <a:p>
            <a:pPr fontAlgn="auto">
              <a:spcAft>
                <a:spcPts val="0"/>
              </a:spcAft>
              <a:buClr>
                <a:srgbClr val="0072C6"/>
              </a:buClr>
              <a:defRPr/>
            </a:pPr>
            <a:endParaRPr lang="en-GB" sz="2400" dirty="0">
              <a:solidFill>
                <a:srgbClr val="0070C0"/>
              </a:solidFill>
              <a:latin typeface="Verdana" panose="020B0604030504040204" pitchFamily="34" charset="0"/>
              <a:ea typeface="Verdana" panose="020B0604030504040204" pitchFamily="34" charset="0"/>
              <a:cs typeface="Verdana" panose="020B0604030504040204" pitchFamily="34" charset="0"/>
            </a:endParaRPr>
          </a:p>
          <a:p>
            <a:endParaRPr lang="en-GB" dirty="0"/>
          </a:p>
        </p:txBody>
      </p:sp>
      <p:sp>
        <p:nvSpPr>
          <p:cNvPr id="4" name="Rounded Rectangle 3">
            <a:extLst>
              <a:ext uri="{FF2B5EF4-FFF2-40B4-BE49-F238E27FC236}">
                <a16:creationId xmlns:a16="http://schemas.microsoft.com/office/drawing/2014/main" id="{F56FFA05-8A84-4672-BE6F-AB228262EB23}"/>
              </a:ext>
            </a:extLst>
          </p:cNvPr>
          <p:cNvSpPr/>
          <p:nvPr/>
        </p:nvSpPr>
        <p:spPr>
          <a:xfrm>
            <a:off x="1417682" y="4667267"/>
            <a:ext cx="9277532" cy="1603375"/>
          </a:xfrm>
          <a:prstGeom prst="roundRect">
            <a:avLst/>
          </a:prstGeom>
          <a:solidFill>
            <a:schemeClr val="accent2">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GB" sz="2400" b="1" dirty="0">
                <a:solidFill>
                  <a:schemeClr val="bg1"/>
                </a:solidFill>
                <a:latin typeface="Verdana" panose="020B0604030504040204" pitchFamily="34" charset="0"/>
                <a:ea typeface="Verdana" panose="020B0604030504040204" pitchFamily="34" charset="0"/>
                <a:cs typeface="Verdana" panose="020B0604030504040204" pitchFamily="34" charset="0"/>
              </a:rPr>
              <a:t> </a:t>
            </a:r>
          </a:p>
          <a:p>
            <a:pPr algn="ctr" eaLnBrk="1" fontAlgn="auto" hangingPunct="1">
              <a:spcBef>
                <a:spcPts val="0"/>
              </a:spcBef>
              <a:spcAft>
                <a:spcPts val="0"/>
              </a:spcAft>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In your workbook complete pages 7-8 </a:t>
            </a:r>
          </a:p>
          <a:p>
            <a:pPr algn="ctr" eaLnBrk="1" fontAlgn="auto" hangingPunct="1">
              <a:spcBef>
                <a:spcPts val="0"/>
              </a:spcBef>
              <a:spcAft>
                <a:spcPts val="0"/>
              </a:spcAft>
              <a:defRPr/>
            </a:pPr>
            <a:endPar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807127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bg1"/>
                </a:solidFill>
              </a:rPr>
              <a:t>THE </a:t>
            </a:r>
            <a:r>
              <a:rPr lang="en-GB" b="1" dirty="0" err="1">
                <a:solidFill>
                  <a:schemeClr val="bg1"/>
                </a:solidFill>
              </a:rPr>
              <a:t>Gp</a:t>
            </a:r>
            <a:r>
              <a:rPr lang="en-GB" b="1" dirty="0">
                <a:solidFill>
                  <a:schemeClr val="bg1"/>
                </a:solidFill>
              </a:rPr>
              <a:t> contract</a:t>
            </a:r>
            <a:endParaRPr lang="en-GB" dirty="0"/>
          </a:p>
        </p:txBody>
      </p:sp>
      <p:sp>
        <p:nvSpPr>
          <p:cNvPr id="4" name="Rounded Rectangle 3">
            <a:extLst>
              <a:ext uri="{FF2B5EF4-FFF2-40B4-BE49-F238E27FC236}">
                <a16:creationId xmlns:a16="http://schemas.microsoft.com/office/drawing/2014/main" id="{F56FFA05-8A84-4672-BE6F-AB228262EB23}"/>
              </a:ext>
            </a:extLst>
          </p:cNvPr>
          <p:cNvSpPr/>
          <p:nvPr/>
        </p:nvSpPr>
        <p:spPr>
          <a:xfrm>
            <a:off x="838200" y="2699158"/>
            <a:ext cx="10526486" cy="2555875"/>
          </a:xfrm>
          <a:prstGeom prst="roundRect">
            <a:avLst/>
          </a:prstGeom>
          <a:solidFill>
            <a:schemeClr val="accent2">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eaLnBrk="1" fontAlgn="auto" hangingPunct="1">
              <a:spcBef>
                <a:spcPts val="0"/>
              </a:spcBef>
              <a:spcAft>
                <a:spcPts val="0"/>
              </a:spcAft>
              <a:defRPr/>
            </a:pPr>
            <a:r>
              <a:rPr lang="en-GB" sz="2400" b="1" dirty="0">
                <a:solidFill>
                  <a:schemeClr val="bg1"/>
                </a:solidFill>
                <a:latin typeface="Verdana" panose="020B0604030504040204" pitchFamily="34" charset="0"/>
                <a:ea typeface="Verdana" panose="020B0604030504040204" pitchFamily="34" charset="0"/>
                <a:cs typeface="Verdana" panose="020B0604030504040204" pitchFamily="34" charset="0"/>
              </a:rPr>
              <a:t>Answer these questions in your workbook page 8: </a:t>
            </a:r>
          </a:p>
          <a:p>
            <a:pPr eaLnBrk="1" fontAlgn="auto" hangingPunct="1">
              <a:spcBef>
                <a:spcPts val="0"/>
              </a:spcBef>
              <a:spcAft>
                <a:spcPts val="0"/>
              </a:spcAft>
              <a:defRPr/>
            </a:pPr>
            <a:r>
              <a:rPr lang="en-GB" sz="2400" b="1" dirty="0">
                <a:solidFill>
                  <a:schemeClr val="bg1"/>
                </a:solidFill>
                <a:latin typeface="Verdana" panose="020B0604030504040204" pitchFamily="34" charset="0"/>
                <a:ea typeface="Verdana" panose="020B0604030504040204" pitchFamily="34" charset="0"/>
                <a:cs typeface="Verdana" panose="020B0604030504040204" pitchFamily="34" charset="0"/>
              </a:rPr>
              <a:t> </a:t>
            </a:r>
          </a:p>
          <a:p>
            <a:pPr marL="457200" indent="-457200" eaLnBrk="1" fontAlgn="auto" hangingPunct="1">
              <a:spcBef>
                <a:spcPts val="0"/>
              </a:spcBef>
              <a:spcAft>
                <a:spcPts val="0"/>
              </a:spcAft>
              <a:buFont typeface="+mj-lt"/>
              <a:buAutoNum type="arabicPeriod"/>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How are GP practices funded?</a:t>
            </a:r>
          </a:p>
          <a:p>
            <a:pPr marL="457200" indent="-457200" eaLnBrk="1" fontAlgn="auto" hangingPunct="1">
              <a:spcBef>
                <a:spcPts val="0"/>
              </a:spcBef>
              <a:spcAft>
                <a:spcPts val="0"/>
              </a:spcAft>
              <a:buFont typeface="+mj-lt"/>
              <a:buAutoNum type="arabicPeriod"/>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Are they all funded with the same amount?</a:t>
            </a:r>
          </a:p>
          <a:p>
            <a:pPr marL="457200" indent="-457200" eaLnBrk="1" fontAlgn="auto" hangingPunct="1">
              <a:spcBef>
                <a:spcPts val="0"/>
              </a:spcBef>
              <a:spcAft>
                <a:spcPts val="0"/>
              </a:spcAft>
              <a:buFont typeface="+mj-lt"/>
              <a:buAutoNum type="arabicPeriod"/>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Which patient groups do you think take up the most GP time? </a:t>
            </a:r>
          </a:p>
        </p:txBody>
      </p:sp>
    </p:spTree>
    <p:extLst>
      <p:ext uri="{BB962C8B-B14F-4D97-AF65-F5344CB8AC3E}">
        <p14:creationId xmlns:p14="http://schemas.microsoft.com/office/powerpoint/2010/main" val="1779298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bg1"/>
                </a:solidFill>
              </a:rPr>
              <a:t>THE </a:t>
            </a:r>
            <a:r>
              <a:rPr lang="en-GB" b="1" dirty="0" err="1">
                <a:solidFill>
                  <a:schemeClr val="bg1"/>
                </a:solidFill>
              </a:rPr>
              <a:t>Gp</a:t>
            </a:r>
            <a:r>
              <a:rPr lang="en-GB" b="1" dirty="0">
                <a:solidFill>
                  <a:schemeClr val="bg1"/>
                </a:solidFill>
              </a:rPr>
              <a:t> contract:</a:t>
            </a:r>
            <a:endParaRPr lang="en-GB" dirty="0"/>
          </a:p>
        </p:txBody>
      </p:sp>
      <p:sp>
        <p:nvSpPr>
          <p:cNvPr id="3" name="Content Placeholder 2"/>
          <p:cNvSpPr>
            <a:spLocks noGrp="1"/>
          </p:cNvSpPr>
          <p:nvPr>
            <p:ph idx="1"/>
          </p:nvPr>
        </p:nvSpPr>
        <p:spPr>
          <a:xfrm>
            <a:off x="620486" y="3646714"/>
            <a:ext cx="10820400" cy="2656863"/>
          </a:xfrm>
        </p:spPr>
        <p:txBody>
          <a:bodyPr/>
          <a:lstStyle/>
          <a:p>
            <a:pPr marL="0" indent="0">
              <a:buNone/>
            </a:pPr>
            <a:endParaRPr lang="en-GB" dirty="0"/>
          </a:p>
          <a:p>
            <a:endParaRPr lang="en-GB" dirty="0"/>
          </a:p>
        </p:txBody>
      </p:sp>
      <p:sp>
        <p:nvSpPr>
          <p:cNvPr id="6" name="Rectangle 5"/>
          <p:cNvSpPr/>
          <p:nvPr/>
        </p:nvSpPr>
        <p:spPr>
          <a:xfrm>
            <a:off x="1373777" y="2002971"/>
            <a:ext cx="10067109" cy="2954655"/>
          </a:xfrm>
          <a:prstGeom prst="rect">
            <a:avLst/>
          </a:prstGeom>
        </p:spPr>
        <p:txBody>
          <a:bodyPr wrap="square">
            <a:spAutoFit/>
          </a:bodyPr>
          <a:lstStyle/>
          <a:p>
            <a:pPr fontAlgn="auto">
              <a:spcAft>
                <a:spcPts val="0"/>
              </a:spcAft>
              <a:buClr>
                <a:srgbClr val="0072C6"/>
              </a:buClr>
              <a:defRPr/>
            </a:pPr>
            <a:endParaRPr lang="en-GB" dirty="0">
              <a:solidFill>
                <a:srgbClr val="0070C0"/>
              </a:solidFill>
              <a:latin typeface="Verdana" panose="020B0604030504040204" pitchFamily="34" charset="0"/>
              <a:ea typeface="Verdana" panose="020B0604030504040204" pitchFamily="34" charset="0"/>
              <a:cs typeface="Verdana" panose="020B0604030504040204" pitchFamily="34" charset="0"/>
            </a:endParaRPr>
          </a:p>
          <a:p>
            <a:pPr fontAlgn="auto">
              <a:spcAft>
                <a:spcPts val="0"/>
              </a:spcAft>
              <a:buClr>
                <a:srgbClr val="0072C6"/>
              </a:buClr>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Funding for a GP practice takes into account:</a:t>
            </a:r>
          </a:p>
          <a:p>
            <a:pPr fontAlgn="auto">
              <a:spcAft>
                <a:spcPts val="0"/>
              </a:spcAft>
              <a:buClr>
                <a:srgbClr val="0072C6"/>
              </a:buClr>
              <a:defRPr/>
            </a:pPr>
            <a:endPar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342900" indent="-342900" fontAlgn="auto">
              <a:spcAft>
                <a:spcPts val="0"/>
              </a:spcAft>
              <a:buClr>
                <a:srgbClr val="0072C6"/>
              </a:buClr>
              <a:buFont typeface="Wingdings" panose="05000000000000000000" pitchFamily="2" charset="2"/>
              <a:buChar char="ü"/>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The age of their patients</a:t>
            </a:r>
          </a:p>
          <a:p>
            <a:pPr marL="342900" indent="-342900" fontAlgn="auto">
              <a:spcAft>
                <a:spcPts val="0"/>
              </a:spcAft>
              <a:buClr>
                <a:srgbClr val="0072C6"/>
              </a:buClr>
              <a:buFont typeface="Wingdings" panose="05000000000000000000" pitchFamily="2" charset="2"/>
              <a:buChar char="ü"/>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Their gender</a:t>
            </a:r>
          </a:p>
          <a:p>
            <a:pPr marL="342900" indent="-342900" fontAlgn="auto">
              <a:spcAft>
                <a:spcPts val="0"/>
              </a:spcAft>
              <a:buClr>
                <a:srgbClr val="0072C6"/>
              </a:buClr>
              <a:buFont typeface="Wingdings" panose="05000000000000000000" pitchFamily="2" charset="2"/>
              <a:buChar char="ü"/>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Levels of morbidity and mortality on the local area</a:t>
            </a:r>
          </a:p>
          <a:p>
            <a:pPr marL="342900" indent="-342900" fontAlgn="auto">
              <a:spcAft>
                <a:spcPts val="0"/>
              </a:spcAft>
              <a:buClr>
                <a:srgbClr val="0072C6"/>
              </a:buClr>
              <a:buFont typeface="Wingdings" panose="05000000000000000000" pitchFamily="2" charset="2"/>
              <a:buChar char="ü"/>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Number of people living in residential or nursing homes</a:t>
            </a:r>
          </a:p>
          <a:p>
            <a:pPr marL="342900" indent="-342900" fontAlgn="auto">
              <a:spcAft>
                <a:spcPts val="0"/>
              </a:spcAft>
              <a:buClr>
                <a:srgbClr val="0072C6"/>
              </a:buClr>
              <a:buFont typeface="Wingdings" panose="05000000000000000000" pitchFamily="2" charset="2"/>
              <a:buChar char="ü"/>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Patient turnover</a:t>
            </a:r>
          </a:p>
        </p:txBody>
      </p:sp>
    </p:spTree>
    <p:extLst>
      <p:ext uri="{BB962C8B-B14F-4D97-AF65-F5344CB8AC3E}">
        <p14:creationId xmlns:p14="http://schemas.microsoft.com/office/powerpoint/2010/main" val="28963769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bg1"/>
                </a:solidFill>
              </a:rPr>
              <a:t>2. The private sector:</a:t>
            </a:r>
            <a:endParaRPr lang="en-GB" dirty="0"/>
          </a:p>
        </p:txBody>
      </p:sp>
      <p:sp>
        <p:nvSpPr>
          <p:cNvPr id="3" name="Content Placeholder 2"/>
          <p:cNvSpPr>
            <a:spLocks noGrp="1"/>
          </p:cNvSpPr>
          <p:nvPr>
            <p:ph idx="1"/>
          </p:nvPr>
        </p:nvSpPr>
        <p:spPr>
          <a:xfrm>
            <a:off x="506187" y="1670956"/>
            <a:ext cx="10580914" cy="4207330"/>
          </a:xfrm>
        </p:spPr>
        <p:txBody>
          <a:bodyPr>
            <a:normAutofit fontScale="70000" lnSpcReduction="20000"/>
          </a:bodyPr>
          <a:lstStyle/>
          <a:p>
            <a:pPr>
              <a:buClr>
                <a:srgbClr val="0072C6"/>
              </a:buClr>
              <a:buNone/>
            </a:pPr>
            <a:endParaRPr lang="en-GB" altLang="en-US" sz="2400" dirty="0">
              <a:solidFill>
                <a:srgbClr val="0070C0"/>
              </a:solidFill>
              <a:latin typeface="Verdana" panose="020B0604030504040204" pitchFamily="34" charset="0"/>
              <a:ea typeface="Verdana" panose="020B0604030504040204" pitchFamily="34" charset="0"/>
              <a:cs typeface="Verdana" panose="020B0604030504040204" pitchFamily="34" charset="0"/>
            </a:endParaRPr>
          </a:p>
          <a:p>
            <a:pPr>
              <a:buClr>
                <a:srgbClr val="0072C6"/>
              </a:buClr>
            </a:pPr>
            <a:r>
              <a:rPr lang="en-GB" altLang="en-US" sz="3100" dirty="0">
                <a:solidFill>
                  <a:schemeClr val="bg1"/>
                </a:solidFill>
                <a:latin typeface="Verdana" panose="020B0604030504040204" pitchFamily="34" charset="0"/>
                <a:ea typeface="Verdana" panose="020B0604030504040204" pitchFamily="34" charset="0"/>
                <a:cs typeface="Verdana" panose="020B0604030504040204" pitchFamily="34" charset="0"/>
              </a:rPr>
              <a:t>The private sector is managed by a range of commercial companies such as:</a:t>
            </a:r>
          </a:p>
          <a:p>
            <a:pPr>
              <a:buClr>
                <a:srgbClr val="0072C6"/>
              </a:buClr>
              <a:buFont typeface="Wingdings" panose="05000000000000000000" pitchFamily="2" charset="2"/>
              <a:buChar char="q"/>
            </a:pPr>
            <a:r>
              <a:rPr lang="en-GB" altLang="en-US" sz="3100" dirty="0">
                <a:solidFill>
                  <a:schemeClr val="bg1"/>
                </a:solidFill>
                <a:latin typeface="Verdana" panose="020B0604030504040204" pitchFamily="34" charset="0"/>
                <a:ea typeface="Verdana" panose="020B0604030504040204" pitchFamily="34" charset="0"/>
                <a:cs typeface="Verdana" panose="020B0604030504040204" pitchFamily="34" charset="0"/>
              </a:rPr>
              <a:t> BUPA</a:t>
            </a:r>
          </a:p>
          <a:p>
            <a:pPr>
              <a:buClr>
                <a:srgbClr val="0072C6"/>
              </a:buClr>
              <a:buFont typeface="Wingdings" panose="05000000000000000000" pitchFamily="2" charset="2"/>
              <a:buChar char="q"/>
            </a:pPr>
            <a:r>
              <a:rPr lang="en-GB" altLang="en-US" sz="3100" dirty="0">
                <a:solidFill>
                  <a:schemeClr val="bg1"/>
                </a:solidFill>
                <a:latin typeface="Verdana" panose="020B0604030504040204" pitchFamily="34" charset="0"/>
                <a:ea typeface="Verdana" panose="020B0604030504040204" pitchFamily="34" charset="0"/>
                <a:cs typeface="Verdana" panose="020B0604030504040204" pitchFamily="34" charset="0"/>
              </a:rPr>
              <a:t>Nuffield Health</a:t>
            </a:r>
          </a:p>
          <a:p>
            <a:pPr>
              <a:buClr>
                <a:srgbClr val="0072C6"/>
              </a:buClr>
              <a:buFont typeface="Wingdings" panose="05000000000000000000" pitchFamily="2" charset="2"/>
              <a:buChar char="q"/>
            </a:pPr>
            <a:r>
              <a:rPr lang="en-GB" altLang="en-US" sz="3100" dirty="0">
                <a:solidFill>
                  <a:schemeClr val="bg1"/>
                </a:solidFill>
                <a:latin typeface="Verdana" panose="020B0604030504040204" pitchFamily="34" charset="0"/>
                <a:ea typeface="Verdana" panose="020B0604030504040204" pitchFamily="34" charset="0"/>
                <a:cs typeface="Verdana" panose="020B0604030504040204" pitchFamily="34" charset="0"/>
              </a:rPr>
              <a:t> Aviva</a:t>
            </a:r>
          </a:p>
          <a:p>
            <a:pPr>
              <a:buClr>
                <a:srgbClr val="0072C6"/>
              </a:buClr>
              <a:buFont typeface="Wingdings" panose="05000000000000000000" pitchFamily="2" charset="2"/>
              <a:buChar char="q"/>
            </a:pPr>
            <a:r>
              <a:rPr lang="en-GB" altLang="en-US" sz="3100" dirty="0">
                <a:solidFill>
                  <a:schemeClr val="bg1"/>
                </a:solidFill>
                <a:latin typeface="Verdana" panose="020B0604030504040204" pitchFamily="34" charset="0"/>
                <a:ea typeface="Verdana" panose="020B0604030504040204" pitchFamily="34" charset="0"/>
                <a:cs typeface="Verdana" panose="020B0604030504040204" pitchFamily="34" charset="0"/>
              </a:rPr>
              <a:t>Vitality</a:t>
            </a:r>
          </a:p>
          <a:p>
            <a:pPr marL="0" indent="0">
              <a:buClr>
                <a:srgbClr val="0072C6"/>
              </a:buClr>
              <a:buNone/>
            </a:pPr>
            <a:endParaRPr lang="en-GB" altLang="en-US" sz="31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a:buClr>
                <a:srgbClr val="0072C6"/>
              </a:buClr>
            </a:pPr>
            <a:r>
              <a:rPr lang="en-GB" altLang="en-US" sz="3100" dirty="0">
                <a:solidFill>
                  <a:schemeClr val="bg1"/>
                </a:solidFill>
                <a:latin typeface="Verdana" panose="020B0604030504040204" pitchFamily="34" charset="0"/>
                <a:ea typeface="Verdana" panose="020B0604030504040204" pitchFamily="34" charset="0"/>
                <a:cs typeface="Verdana" panose="020B0604030504040204" pitchFamily="34" charset="0"/>
              </a:rPr>
              <a:t>These are organisations that need to make a profit to stay in business</a:t>
            </a:r>
          </a:p>
          <a:p>
            <a:pPr>
              <a:buClr>
                <a:srgbClr val="0072C6"/>
              </a:buClr>
            </a:pPr>
            <a:r>
              <a:rPr lang="en-GB" altLang="en-US" sz="3100" dirty="0">
                <a:solidFill>
                  <a:schemeClr val="bg1"/>
                </a:solidFill>
                <a:latin typeface="Verdana" panose="020B0604030504040204" pitchFamily="34" charset="0"/>
                <a:ea typeface="Verdana" panose="020B0604030504040204" pitchFamily="34" charset="0"/>
                <a:cs typeface="Verdana" panose="020B0604030504040204" pitchFamily="34" charset="0"/>
              </a:rPr>
              <a:t>Fees are paid by the service users (members)</a:t>
            </a:r>
          </a:p>
          <a:p>
            <a:pPr>
              <a:buClr>
                <a:srgbClr val="0072C6"/>
              </a:buClr>
            </a:pPr>
            <a:r>
              <a:rPr lang="en-GB" altLang="en-US" sz="3100" dirty="0">
                <a:solidFill>
                  <a:schemeClr val="bg1"/>
                </a:solidFill>
                <a:latin typeface="Verdana" panose="020B0604030504040204" pitchFamily="34" charset="0"/>
                <a:ea typeface="Verdana" panose="020B0604030504040204" pitchFamily="34" charset="0"/>
                <a:cs typeface="Verdana" panose="020B0604030504040204" pitchFamily="34" charset="0"/>
              </a:rPr>
              <a:t>They often provide services for central government and local authorities including adult social care, NHS services and children’s services </a:t>
            </a:r>
          </a:p>
          <a:p>
            <a:pPr>
              <a:buClr>
                <a:srgbClr val="0072C6"/>
              </a:buClr>
            </a:pPr>
            <a:endParaRPr lang="en-GB" altLang="en-US" sz="26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2585788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bg1"/>
                </a:solidFill>
              </a:rPr>
              <a:t> The private sector:</a:t>
            </a:r>
            <a:endParaRPr lang="en-GB" dirty="0"/>
          </a:p>
        </p:txBody>
      </p:sp>
      <p:sp>
        <p:nvSpPr>
          <p:cNvPr id="3" name="Content Placeholder 2"/>
          <p:cNvSpPr>
            <a:spLocks noGrp="1"/>
          </p:cNvSpPr>
          <p:nvPr>
            <p:ph idx="1"/>
          </p:nvPr>
        </p:nvSpPr>
        <p:spPr>
          <a:xfrm>
            <a:off x="506187" y="1670956"/>
            <a:ext cx="10580914" cy="4207330"/>
          </a:xfrm>
        </p:spPr>
        <p:txBody>
          <a:bodyPr>
            <a:normAutofit/>
          </a:bodyPr>
          <a:lstStyle/>
          <a:p>
            <a:pPr>
              <a:buClr>
                <a:srgbClr val="0072C6"/>
              </a:buClr>
              <a:buNone/>
            </a:pPr>
            <a:endParaRPr lang="en-GB" altLang="en-US" sz="2400" dirty="0">
              <a:solidFill>
                <a:srgbClr val="0070C0"/>
              </a:solidFill>
              <a:latin typeface="Verdana" panose="020B0604030504040204" pitchFamily="34" charset="0"/>
              <a:ea typeface="Verdana" panose="020B0604030504040204" pitchFamily="34" charset="0"/>
              <a:cs typeface="Verdana" panose="020B0604030504040204" pitchFamily="34" charset="0"/>
            </a:endParaRPr>
          </a:p>
          <a:p>
            <a:pPr>
              <a:buClr>
                <a:srgbClr val="0072C6"/>
              </a:buClr>
            </a:pPr>
            <a:r>
              <a:rPr lang="en-GB" altLang="en-US" sz="2400" dirty="0">
                <a:solidFill>
                  <a:schemeClr val="bg1"/>
                </a:solidFill>
                <a:latin typeface="Verdana" panose="020B0604030504040204" pitchFamily="34" charset="0"/>
                <a:ea typeface="Verdana" panose="020B0604030504040204" pitchFamily="34" charset="0"/>
                <a:cs typeface="Verdana" panose="020B0604030504040204" pitchFamily="34" charset="0"/>
              </a:rPr>
              <a:t>Watch this video to find out how private healthcare works in England:</a:t>
            </a:r>
          </a:p>
          <a:p>
            <a:pPr marL="0" indent="0">
              <a:buClr>
                <a:srgbClr val="0072C6"/>
              </a:buClr>
              <a:buNone/>
            </a:pPr>
            <a:endParaRPr lang="en-GB" altLang="en-US" sz="24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0" indent="0">
              <a:buClr>
                <a:srgbClr val="0072C6"/>
              </a:buClr>
              <a:buNone/>
            </a:pPr>
            <a:r>
              <a:rPr lang="en-GB" altLang="en-US" sz="2400" b="1" dirty="0">
                <a:solidFill>
                  <a:schemeClr val="accent3">
                    <a:lumMod val="50000"/>
                  </a:schemeClr>
                </a:solidFill>
                <a:latin typeface="Verdana" panose="020B0604030504040204" pitchFamily="34" charset="0"/>
                <a:ea typeface="Verdana" panose="020B0604030504040204" pitchFamily="34" charset="0"/>
                <a:cs typeface="Verdana" panose="020B0604030504040204" pitchFamily="34" charset="0"/>
                <a:hlinkClick r:id="rId2">
                  <a:extLst>
                    <a:ext uri="{A12FA001-AC4F-418D-AE19-62706E023703}">
                      <ahyp:hlinkClr xmlns:ahyp="http://schemas.microsoft.com/office/drawing/2018/hyperlinkcolor" val="tx"/>
                    </a:ext>
                  </a:extLst>
                </a:hlinkClick>
              </a:rPr>
              <a:t>https://www.youtube.com/watch</a:t>
            </a:r>
            <a:r>
              <a:rPr lang="en-GB" altLang="en-US" sz="3100" b="1" dirty="0">
                <a:solidFill>
                  <a:schemeClr val="accent3">
                    <a:lumMod val="50000"/>
                  </a:schemeClr>
                </a:solidFill>
                <a:latin typeface="Verdana" panose="020B0604030504040204" pitchFamily="34" charset="0"/>
                <a:ea typeface="Verdana" panose="020B0604030504040204" pitchFamily="34" charset="0"/>
                <a:cs typeface="Verdana" panose="020B0604030504040204" pitchFamily="34" charset="0"/>
                <a:hlinkClick r:id="rId2">
                  <a:extLst>
                    <a:ext uri="{A12FA001-AC4F-418D-AE19-62706E023703}">
                      <ahyp:hlinkClr xmlns:ahyp="http://schemas.microsoft.com/office/drawing/2018/hyperlinkcolor" val="tx"/>
                    </a:ext>
                  </a:extLst>
                </a:hlinkClick>
              </a:rPr>
              <a:t>?v=TellOzigwaQ</a:t>
            </a:r>
            <a:endParaRPr lang="en-GB" altLang="en-US" sz="3100" b="1" dirty="0">
              <a:solidFill>
                <a:schemeClr val="accent3">
                  <a:lumMod val="50000"/>
                </a:schemeClr>
              </a:solidFill>
              <a:latin typeface="Verdana" panose="020B0604030504040204" pitchFamily="34" charset="0"/>
              <a:ea typeface="Verdana" panose="020B0604030504040204" pitchFamily="34" charset="0"/>
              <a:cs typeface="Verdana" panose="020B0604030504040204" pitchFamily="34" charset="0"/>
            </a:endParaRPr>
          </a:p>
          <a:p>
            <a:pPr marL="0" indent="0">
              <a:buClr>
                <a:srgbClr val="0072C6"/>
              </a:buClr>
              <a:buNone/>
            </a:pPr>
            <a:endParaRPr lang="en-GB" altLang="en-US" sz="31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0" indent="0">
              <a:buClr>
                <a:srgbClr val="0072C6"/>
              </a:buClr>
              <a:buNone/>
            </a:pPr>
            <a:endParaRPr lang="en-GB" altLang="en-US" sz="31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0" indent="0">
              <a:buClr>
                <a:srgbClr val="0072C6"/>
              </a:buClr>
              <a:buNone/>
            </a:pPr>
            <a:endParaRPr lang="en-GB" altLang="en-US" sz="26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76046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solidFill>
                  <a:schemeClr val="bg1"/>
                </a:solidFill>
              </a:rPr>
              <a:t>Sectors in health and social care </a:t>
            </a:r>
            <a:endParaRPr lang="en-GB" dirty="0"/>
          </a:p>
        </p:txBody>
      </p:sp>
      <p:sp>
        <p:nvSpPr>
          <p:cNvPr id="3" name="Content Placeholder 2"/>
          <p:cNvSpPr>
            <a:spLocks noGrp="1"/>
          </p:cNvSpPr>
          <p:nvPr>
            <p:ph idx="1"/>
          </p:nvPr>
        </p:nvSpPr>
        <p:spPr/>
        <p:txBody>
          <a:bodyPr>
            <a:normAutofit/>
          </a:bodyPr>
          <a:lstStyle/>
          <a:p>
            <a:pPr fontAlgn="auto">
              <a:spcAft>
                <a:spcPts val="0"/>
              </a:spcAft>
              <a:defRPr/>
            </a:pPr>
            <a:r>
              <a:rPr lang="en-GB" dirty="0">
                <a:solidFill>
                  <a:schemeClr val="bg1"/>
                </a:solidFill>
                <a:latin typeface="+mj-lt"/>
                <a:ea typeface="Verdana" panose="020B0604030504040204" pitchFamily="34" charset="0"/>
                <a:cs typeface="Verdana" panose="020B0604030504040204" pitchFamily="34" charset="0"/>
              </a:rPr>
              <a:t>There are </a:t>
            </a:r>
            <a:r>
              <a:rPr lang="en-GB" b="1" dirty="0">
                <a:solidFill>
                  <a:schemeClr val="bg1"/>
                </a:solidFill>
                <a:latin typeface="+mj-lt"/>
                <a:ea typeface="Verdana" panose="020B0604030504040204" pitchFamily="34" charset="0"/>
                <a:cs typeface="Verdana" panose="020B0604030504040204" pitchFamily="34" charset="0"/>
              </a:rPr>
              <a:t>three sectors </a:t>
            </a:r>
            <a:r>
              <a:rPr lang="en-GB" dirty="0">
                <a:solidFill>
                  <a:schemeClr val="bg1"/>
                </a:solidFill>
                <a:latin typeface="+mj-lt"/>
                <a:ea typeface="Verdana" panose="020B0604030504040204" pitchFamily="34" charset="0"/>
                <a:cs typeface="Verdana" panose="020B0604030504040204" pitchFamily="34" charset="0"/>
              </a:rPr>
              <a:t>which provide care for individuals.</a:t>
            </a:r>
          </a:p>
          <a:p>
            <a:pPr fontAlgn="auto">
              <a:spcAft>
                <a:spcPts val="0"/>
              </a:spcAft>
              <a:defRPr/>
            </a:pPr>
            <a:endParaRPr lang="en-GB" dirty="0">
              <a:solidFill>
                <a:schemeClr val="bg1"/>
              </a:solidFill>
              <a:latin typeface="+mj-lt"/>
              <a:ea typeface="Verdana" panose="020B0604030504040204" pitchFamily="34" charset="0"/>
              <a:cs typeface="Verdana" panose="020B0604030504040204" pitchFamily="34" charset="0"/>
            </a:endParaRPr>
          </a:p>
          <a:p>
            <a:pPr fontAlgn="auto">
              <a:spcAft>
                <a:spcPts val="0"/>
              </a:spcAft>
              <a:defRPr/>
            </a:pPr>
            <a:endParaRPr lang="en-GB" dirty="0">
              <a:solidFill>
                <a:schemeClr val="bg1"/>
              </a:solidFill>
              <a:latin typeface="+mj-lt"/>
              <a:ea typeface="Verdana" panose="020B0604030504040204" pitchFamily="34" charset="0"/>
              <a:cs typeface="Verdana" panose="020B0604030504040204" pitchFamily="34" charset="0"/>
            </a:endParaRPr>
          </a:p>
          <a:p>
            <a:pPr fontAlgn="auto">
              <a:spcAft>
                <a:spcPts val="0"/>
              </a:spcAft>
              <a:defRPr/>
            </a:pPr>
            <a:endParaRPr lang="en-GB" dirty="0">
              <a:solidFill>
                <a:schemeClr val="bg1"/>
              </a:solidFill>
              <a:latin typeface="+mj-lt"/>
              <a:ea typeface="Verdana" panose="020B0604030504040204" pitchFamily="34" charset="0"/>
              <a:cs typeface="Verdana" panose="020B0604030504040204" pitchFamily="34" charset="0"/>
            </a:endParaRPr>
          </a:p>
          <a:p>
            <a:pPr marL="0" indent="0" fontAlgn="auto">
              <a:spcAft>
                <a:spcPts val="0"/>
              </a:spcAft>
              <a:buNone/>
              <a:defRPr/>
            </a:pPr>
            <a:endParaRPr lang="en-GB" dirty="0">
              <a:solidFill>
                <a:schemeClr val="bg1"/>
              </a:solidFill>
              <a:latin typeface="+mj-lt"/>
              <a:ea typeface="Verdana" panose="020B0604030504040204" pitchFamily="34" charset="0"/>
              <a:cs typeface="Verdana" panose="020B0604030504040204" pitchFamily="34" charset="0"/>
            </a:endParaRPr>
          </a:p>
          <a:p>
            <a:pPr marL="0" indent="0" fontAlgn="auto">
              <a:spcAft>
                <a:spcPts val="0"/>
              </a:spcAft>
              <a:buNone/>
              <a:defRPr/>
            </a:pPr>
            <a:endParaRPr lang="en-GB" dirty="0">
              <a:solidFill>
                <a:schemeClr val="bg1"/>
              </a:solidFill>
              <a:latin typeface="+mj-lt"/>
              <a:ea typeface="Verdana" panose="020B0604030504040204" pitchFamily="34" charset="0"/>
              <a:cs typeface="Verdana" panose="020B0604030504040204" pitchFamily="34" charset="0"/>
            </a:endParaRPr>
          </a:p>
          <a:p>
            <a:pPr fontAlgn="auto">
              <a:spcAft>
                <a:spcPts val="0"/>
              </a:spcAft>
              <a:defRPr/>
            </a:pPr>
            <a:r>
              <a:rPr lang="en-GB" dirty="0">
                <a:solidFill>
                  <a:schemeClr val="bg1"/>
                </a:solidFill>
                <a:latin typeface="+mj-lt"/>
                <a:ea typeface="Verdana" panose="020B0604030504040204" pitchFamily="34" charset="0"/>
                <a:cs typeface="Verdana" panose="020B0604030504040204" pitchFamily="34" charset="0"/>
              </a:rPr>
              <a:t>These sectors and the organisations within them work together to provide the services people need.</a:t>
            </a:r>
          </a:p>
        </p:txBody>
      </p:sp>
      <p:sp>
        <p:nvSpPr>
          <p:cNvPr id="5" name="Rounded Rectangle 4">
            <a:extLst>
              <a:ext uri="{FF2B5EF4-FFF2-40B4-BE49-F238E27FC236}">
                <a16:creationId xmlns:a16="http://schemas.microsoft.com/office/drawing/2014/main" id="{83C01DDA-266C-4CDA-90C6-1128FBF896BD}"/>
              </a:ext>
            </a:extLst>
          </p:cNvPr>
          <p:cNvSpPr/>
          <p:nvPr/>
        </p:nvSpPr>
        <p:spPr>
          <a:xfrm>
            <a:off x="592181" y="2635431"/>
            <a:ext cx="8021684" cy="1471749"/>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GB" sz="2800" dirty="0">
                <a:solidFill>
                  <a:schemeClr val="bg1"/>
                </a:solidFill>
                <a:latin typeface="+mj-lt"/>
                <a:ea typeface="Verdana" panose="020B0604030504040204" pitchFamily="34" charset="0"/>
                <a:cs typeface="Verdana" panose="020B0604030504040204" pitchFamily="34" charset="0"/>
              </a:rPr>
              <a:t>Can you name these </a:t>
            </a:r>
            <a:r>
              <a:rPr lang="en-GB" sz="2800" b="1" dirty="0">
                <a:solidFill>
                  <a:schemeClr val="bg1"/>
                </a:solidFill>
                <a:latin typeface="+mj-lt"/>
                <a:ea typeface="Verdana" panose="020B0604030504040204" pitchFamily="34" charset="0"/>
                <a:cs typeface="Verdana" panose="020B0604030504040204" pitchFamily="34" charset="0"/>
              </a:rPr>
              <a:t>three</a:t>
            </a:r>
            <a:r>
              <a:rPr lang="en-GB" sz="2800" dirty="0">
                <a:solidFill>
                  <a:schemeClr val="bg1"/>
                </a:solidFill>
                <a:latin typeface="+mj-lt"/>
                <a:ea typeface="Verdana" panose="020B0604030504040204" pitchFamily="34" charset="0"/>
                <a:cs typeface="Verdana" panose="020B0604030504040204" pitchFamily="34" charset="0"/>
              </a:rPr>
              <a:t> sectors?</a:t>
            </a:r>
          </a:p>
        </p:txBody>
      </p:sp>
    </p:spTree>
    <p:extLst>
      <p:ext uri="{BB962C8B-B14F-4D97-AF65-F5344CB8AC3E}">
        <p14:creationId xmlns:p14="http://schemas.microsoft.com/office/powerpoint/2010/main" val="5547865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bg1"/>
                </a:solidFill>
              </a:rPr>
              <a:t>The private sector:</a:t>
            </a:r>
            <a:endParaRPr lang="en-GB" dirty="0"/>
          </a:p>
        </p:txBody>
      </p:sp>
      <p:sp>
        <p:nvSpPr>
          <p:cNvPr id="5" name="Cloud 4">
            <a:extLst>
              <a:ext uri="{FF2B5EF4-FFF2-40B4-BE49-F238E27FC236}">
                <a16:creationId xmlns:a16="http://schemas.microsoft.com/office/drawing/2014/main" id="{19C38670-D0D6-4AF5-9310-9CE5EA564983}"/>
              </a:ext>
            </a:extLst>
          </p:cNvPr>
          <p:cNvSpPr/>
          <p:nvPr/>
        </p:nvSpPr>
        <p:spPr>
          <a:xfrm>
            <a:off x="4269877" y="2978380"/>
            <a:ext cx="2819400" cy="1425575"/>
          </a:xfrm>
          <a:prstGeom prst="cloud">
            <a:avLst/>
          </a:prstGeom>
          <a:solidFill>
            <a:schemeClr val="accent1">
              <a:lumMod val="60000"/>
              <a:lumOff val="40000"/>
            </a:schemeClr>
          </a:solidFill>
          <a:ln w="12700" cap="flat" cmpd="sng" algn="ctr">
            <a:solidFill>
              <a:sysClr val="windowText" lastClr="000000"/>
            </a:solidFill>
            <a:prstDash val="solid"/>
            <a:miter lim="800000"/>
          </a:ln>
          <a:effectLst/>
        </p:spPr>
        <p:txBody>
          <a:bodyPr anchor="ctr"/>
          <a:lstStyle/>
          <a:p>
            <a:pPr algn="ctr" defTabSz="914400" eaLnBrk="1" fontAlgn="auto" hangingPunct="1">
              <a:lnSpc>
                <a:spcPct val="107000"/>
              </a:lnSpc>
              <a:spcBef>
                <a:spcPts val="0"/>
              </a:spcBef>
              <a:spcAft>
                <a:spcPts val="800"/>
              </a:spcAft>
              <a:defRPr/>
            </a:pPr>
            <a:r>
              <a:rPr lang="en-GB" sz="2000" b="1" kern="0" dirty="0">
                <a:solidFill>
                  <a:srgbClr val="000000"/>
                </a:solidFill>
                <a:latin typeface="Verdana" panose="020B0604030504040204" pitchFamily="34" charset="0"/>
                <a:ea typeface="Calibri" panose="020F0502020204030204" pitchFamily="34" charset="0"/>
                <a:cs typeface="Times New Roman" panose="02020603050405020304" pitchFamily="18" charset="0"/>
              </a:rPr>
              <a:t>Private sector services</a:t>
            </a:r>
          </a:p>
        </p:txBody>
      </p:sp>
      <p:sp>
        <p:nvSpPr>
          <p:cNvPr id="6" name="TextBox 5"/>
          <p:cNvSpPr txBox="1">
            <a:spLocks noChangeArrowheads="1"/>
          </p:cNvSpPr>
          <p:nvPr/>
        </p:nvSpPr>
        <p:spPr bwMode="auto">
          <a:xfrm>
            <a:off x="1867535" y="1767791"/>
            <a:ext cx="2225494" cy="40011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9pPr>
          </a:lstStyle>
          <a:p>
            <a:pPr algn="ctr" eaLnBrk="1" hangingPunct="1">
              <a:spcBef>
                <a:spcPct val="0"/>
              </a:spcBef>
              <a:buClrTx/>
              <a:buFontTx/>
              <a:buNone/>
            </a:pPr>
            <a:r>
              <a:rPr lang="en-GB" altLang="en-US" sz="2000" b="1" dirty="0">
                <a:solidFill>
                  <a:srgbClr val="000000"/>
                </a:solidFill>
                <a:latin typeface="Verdana" panose="020B0604030504040204" pitchFamily="34" charset="0"/>
                <a:ea typeface="Verdana" panose="020B0604030504040204" pitchFamily="34" charset="0"/>
                <a:cs typeface="Verdana" panose="020B0604030504040204" pitchFamily="34" charset="0"/>
              </a:rPr>
              <a:t>Hospitals</a:t>
            </a:r>
          </a:p>
        </p:txBody>
      </p:sp>
      <p:sp>
        <p:nvSpPr>
          <p:cNvPr id="7" name="TextBox 6"/>
          <p:cNvSpPr txBox="1">
            <a:spLocks noChangeArrowheads="1"/>
          </p:cNvSpPr>
          <p:nvPr/>
        </p:nvSpPr>
        <p:spPr bwMode="auto">
          <a:xfrm>
            <a:off x="1327831" y="3021703"/>
            <a:ext cx="2155825" cy="707886"/>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9pPr>
          </a:lstStyle>
          <a:p>
            <a:pPr algn="ctr" eaLnBrk="1" hangingPunct="1">
              <a:spcBef>
                <a:spcPct val="0"/>
              </a:spcBef>
              <a:buClrTx/>
              <a:buFontTx/>
              <a:buNone/>
            </a:pPr>
            <a:r>
              <a:rPr lang="en-GB" altLang="en-US" sz="2000" b="1" dirty="0">
                <a:solidFill>
                  <a:srgbClr val="000000"/>
                </a:solidFill>
                <a:latin typeface="Verdana" panose="020B0604030504040204" pitchFamily="34" charset="0"/>
                <a:ea typeface="Verdana" panose="020B0604030504040204" pitchFamily="34" charset="0"/>
                <a:cs typeface="Verdana" panose="020B0604030504040204" pitchFamily="34" charset="0"/>
              </a:rPr>
              <a:t>Domestic help</a:t>
            </a:r>
          </a:p>
        </p:txBody>
      </p:sp>
      <p:sp>
        <p:nvSpPr>
          <p:cNvPr id="8" name="TextBox 7"/>
          <p:cNvSpPr txBox="1">
            <a:spLocks noChangeArrowheads="1"/>
          </p:cNvSpPr>
          <p:nvPr/>
        </p:nvSpPr>
        <p:spPr bwMode="auto">
          <a:xfrm>
            <a:off x="1437381" y="4368907"/>
            <a:ext cx="2157412" cy="101566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9pPr>
          </a:lstStyle>
          <a:p>
            <a:pPr algn="ctr" eaLnBrk="1" hangingPunct="1">
              <a:spcBef>
                <a:spcPct val="0"/>
              </a:spcBef>
              <a:buClrTx/>
              <a:buFontTx/>
              <a:buNone/>
            </a:pPr>
            <a:r>
              <a:rPr lang="en-GB" altLang="en-US" sz="2000" b="1" dirty="0">
                <a:solidFill>
                  <a:srgbClr val="000000"/>
                </a:solidFill>
                <a:latin typeface="Verdana" panose="020B0604030504040204" pitchFamily="34" charset="0"/>
                <a:ea typeface="Verdana" panose="020B0604030504040204" pitchFamily="34" charset="0"/>
                <a:cs typeface="Verdana" panose="020B0604030504040204" pitchFamily="34" charset="0"/>
              </a:rPr>
              <a:t> Domiciliary day care services</a:t>
            </a:r>
          </a:p>
        </p:txBody>
      </p:sp>
      <p:sp>
        <p:nvSpPr>
          <p:cNvPr id="9" name="TextBox 8"/>
          <p:cNvSpPr txBox="1">
            <a:spLocks noChangeArrowheads="1"/>
          </p:cNvSpPr>
          <p:nvPr/>
        </p:nvSpPr>
        <p:spPr bwMode="auto">
          <a:xfrm>
            <a:off x="4791075" y="5077754"/>
            <a:ext cx="2157412" cy="707886"/>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9pPr>
          </a:lstStyle>
          <a:p>
            <a:pPr algn="ctr" eaLnBrk="1" hangingPunct="1">
              <a:spcBef>
                <a:spcPct val="0"/>
              </a:spcBef>
              <a:buClrTx/>
              <a:buFontTx/>
              <a:buNone/>
            </a:pPr>
            <a:r>
              <a:rPr lang="en-GB" altLang="en-US" sz="2000" b="1" dirty="0">
                <a:solidFill>
                  <a:srgbClr val="000000"/>
                </a:solidFill>
                <a:latin typeface="Verdana" panose="020B0604030504040204" pitchFamily="34" charset="0"/>
                <a:ea typeface="Verdana" panose="020B0604030504040204" pitchFamily="34" charset="0"/>
                <a:cs typeface="Verdana" panose="020B0604030504040204" pitchFamily="34" charset="0"/>
              </a:rPr>
              <a:t>Residential Homes</a:t>
            </a:r>
          </a:p>
        </p:txBody>
      </p:sp>
      <p:sp>
        <p:nvSpPr>
          <p:cNvPr id="11" name="TextBox 10"/>
          <p:cNvSpPr txBox="1">
            <a:spLocks noChangeArrowheads="1"/>
          </p:cNvSpPr>
          <p:nvPr/>
        </p:nvSpPr>
        <p:spPr bwMode="auto">
          <a:xfrm>
            <a:off x="8100252" y="3242888"/>
            <a:ext cx="2654367" cy="1323439"/>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9pPr>
          </a:lstStyle>
          <a:p>
            <a:pPr algn="ctr" eaLnBrk="1" hangingPunct="1">
              <a:spcBef>
                <a:spcPct val="0"/>
              </a:spcBef>
              <a:buClrTx/>
              <a:buFontTx/>
              <a:buNone/>
            </a:pPr>
            <a:r>
              <a:rPr lang="en-GB" altLang="en-US" sz="2000" b="1" dirty="0">
                <a:solidFill>
                  <a:srgbClr val="000000"/>
                </a:solidFill>
                <a:latin typeface="Verdana" panose="020B0604030504040204" pitchFamily="34" charset="0"/>
                <a:ea typeface="Verdana" panose="020B0604030504040204" pitchFamily="34" charset="0"/>
                <a:cs typeface="Verdana" panose="020B0604030504040204" pitchFamily="34" charset="0"/>
              </a:rPr>
              <a:t>Dentistry, Audiology and </a:t>
            </a:r>
            <a:r>
              <a:rPr lang="en-GB" altLang="en-US" sz="2000" b="1" dirty="0" err="1">
                <a:solidFill>
                  <a:srgbClr val="000000"/>
                </a:solidFill>
                <a:latin typeface="Verdana" panose="020B0604030504040204" pitchFamily="34" charset="0"/>
                <a:ea typeface="Verdana" panose="020B0604030504040204" pitchFamily="34" charset="0"/>
                <a:cs typeface="Verdana" panose="020B0604030504040204" pitchFamily="34" charset="0"/>
              </a:rPr>
              <a:t>Opthalmic</a:t>
            </a:r>
            <a:r>
              <a:rPr lang="en-GB" altLang="en-US" sz="2000" b="1" dirty="0">
                <a:solidFill>
                  <a:srgbClr val="000000"/>
                </a:solidFill>
                <a:latin typeface="Verdana" panose="020B0604030504040204" pitchFamily="34" charset="0"/>
                <a:ea typeface="Verdana" panose="020B0604030504040204" pitchFamily="34" charset="0"/>
                <a:cs typeface="Verdana" panose="020B0604030504040204" pitchFamily="34" charset="0"/>
              </a:rPr>
              <a:t> services </a:t>
            </a:r>
          </a:p>
        </p:txBody>
      </p:sp>
      <p:sp>
        <p:nvSpPr>
          <p:cNvPr id="12" name="TextBox 11">
            <a:extLst>
              <a:ext uri="{FF2B5EF4-FFF2-40B4-BE49-F238E27FC236}">
                <a16:creationId xmlns:a16="http://schemas.microsoft.com/office/drawing/2014/main" id="{81478089-FC55-4F5B-A0A0-1578E1FB4F98}"/>
              </a:ext>
            </a:extLst>
          </p:cNvPr>
          <p:cNvSpPr txBox="1">
            <a:spLocks noChangeArrowheads="1"/>
          </p:cNvSpPr>
          <p:nvPr/>
        </p:nvSpPr>
        <p:spPr bwMode="auto">
          <a:xfrm>
            <a:off x="8222524" y="1903603"/>
            <a:ext cx="2409825" cy="400110"/>
          </a:xfrm>
          <a:prstGeom prst="rect">
            <a:avLst/>
          </a:prstGeom>
          <a:noFill/>
          <a:ln w="9525">
            <a:solidFill>
              <a:schemeClr val="bg2">
                <a:lumMod val="5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fontAlgn="base">
              <a:spcBef>
                <a:spcPct val="0"/>
              </a:spcBef>
              <a:spcAft>
                <a:spcPct val="0"/>
              </a:spcAft>
              <a:defRPr>
                <a:solidFill>
                  <a:schemeClr val="tx1"/>
                </a:solidFill>
                <a:latin typeface="Arial" panose="020B0604020202020204" pitchFamily="34" charset="0"/>
              </a:defRPr>
            </a:lvl6pPr>
            <a:lvl7pPr marL="2971800" indent="-228600" defTabSz="457200" fontAlgn="base">
              <a:spcBef>
                <a:spcPct val="0"/>
              </a:spcBef>
              <a:spcAft>
                <a:spcPct val="0"/>
              </a:spcAft>
              <a:defRPr>
                <a:solidFill>
                  <a:schemeClr val="tx1"/>
                </a:solidFill>
                <a:latin typeface="Arial" panose="020B0604020202020204" pitchFamily="34" charset="0"/>
              </a:defRPr>
            </a:lvl7pPr>
            <a:lvl8pPr marL="3429000" indent="-228600" defTabSz="457200" fontAlgn="base">
              <a:spcBef>
                <a:spcPct val="0"/>
              </a:spcBef>
              <a:spcAft>
                <a:spcPct val="0"/>
              </a:spcAft>
              <a:defRPr>
                <a:solidFill>
                  <a:schemeClr val="tx1"/>
                </a:solidFill>
                <a:latin typeface="Arial" panose="020B0604020202020204" pitchFamily="34" charset="0"/>
              </a:defRPr>
            </a:lvl8pPr>
            <a:lvl9pPr marL="3886200" indent="-228600" defTabSz="457200" fontAlgn="base">
              <a:spcBef>
                <a:spcPct val="0"/>
              </a:spcBef>
              <a:spcAft>
                <a:spcPct val="0"/>
              </a:spcAft>
              <a:defRPr>
                <a:solidFill>
                  <a:schemeClr val="tx1"/>
                </a:solidFill>
                <a:latin typeface="Arial" panose="020B0604020202020204" pitchFamily="34" charset="0"/>
              </a:defRPr>
            </a:lvl9pPr>
          </a:lstStyle>
          <a:p>
            <a:pPr algn="ctr" eaLnBrk="1" hangingPunct="1">
              <a:defRPr/>
            </a:pPr>
            <a:r>
              <a:rPr lang="en-GB" altLang="en-US" sz="2000" b="1" dirty="0">
                <a:solidFill>
                  <a:srgbClr val="000000"/>
                </a:solidFill>
                <a:latin typeface="Tunga" panose="020B0502040204020203" pitchFamily="34" charset="0"/>
                <a:ea typeface="Verdana" panose="020B0604030504040204" pitchFamily="34" charset="0"/>
                <a:cs typeface="Tunga" panose="020B0502040204020203" pitchFamily="34" charset="0"/>
              </a:rPr>
              <a:t>Childminders</a:t>
            </a:r>
            <a:endParaRPr lang="en-GB" altLang="en-US" sz="2000" dirty="0">
              <a:solidFill>
                <a:srgbClr val="000000"/>
              </a:solidFill>
              <a:latin typeface="Tunga" panose="020B0502040204020203" pitchFamily="34" charset="0"/>
              <a:ea typeface="Verdana" panose="020B0604030504040204" pitchFamily="34" charset="0"/>
              <a:cs typeface="Tunga" panose="020B0502040204020203" pitchFamily="34" charset="0"/>
            </a:endParaRPr>
          </a:p>
        </p:txBody>
      </p:sp>
      <p:sp>
        <p:nvSpPr>
          <p:cNvPr id="13" name="TextBox 12"/>
          <p:cNvSpPr txBox="1">
            <a:spLocks noChangeArrowheads="1"/>
          </p:cNvSpPr>
          <p:nvPr/>
        </p:nvSpPr>
        <p:spPr bwMode="auto">
          <a:xfrm>
            <a:off x="4791075" y="1767931"/>
            <a:ext cx="2409825" cy="707886"/>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9pPr>
          </a:lstStyle>
          <a:p>
            <a:pPr algn="ctr" eaLnBrk="1" hangingPunct="1">
              <a:spcBef>
                <a:spcPct val="0"/>
              </a:spcBef>
              <a:buClrTx/>
              <a:buFontTx/>
              <a:buNone/>
            </a:pPr>
            <a:r>
              <a:rPr lang="en-GB" altLang="en-US" sz="2000" b="1" dirty="0">
                <a:solidFill>
                  <a:srgbClr val="000000"/>
                </a:solidFill>
                <a:latin typeface="Verdana" panose="020B0604030504040204" pitchFamily="34" charset="0"/>
                <a:ea typeface="Verdana" panose="020B0604030504040204" pitchFamily="34" charset="0"/>
                <a:cs typeface="Verdana" panose="020B0604030504040204" pitchFamily="34" charset="0"/>
              </a:rPr>
              <a:t>Nurseries and pre-schools</a:t>
            </a:r>
          </a:p>
        </p:txBody>
      </p:sp>
      <p:cxnSp>
        <p:nvCxnSpPr>
          <p:cNvPr id="14" name="Straight Connector 13">
            <a:extLst>
              <a:ext uri="{FF2B5EF4-FFF2-40B4-BE49-F238E27FC236}">
                <a16:creationId xmlns:a16="http://schemas.microsoft.com/office/drawing/2014/main" id="{3B9D49A0-326F-4831-9561-E5BBED1C9115}"/>
              </a:ext>
            </a:extLst>
          </p:cNvPr>
          <p:cNvCxnSpPr>
            <a:cxnSpLocks/>
          </p:cNvCxnSpPr>
          <p:nvPr/>
        </p:nvCxnSpPr>
        <p:spPr>
          <a:xfrm flipV="1">
            <a:off x="7257619" y="2305241"/>
            <a:ext cx="964905" cy="5711"/>
          </a:xfrm>
          <a:prstGeom prst="line">
            <a:avLst/>
          </a:prstGeom>
        </p:spPr>
        <p:style>
          <a:lnRef idx="2">
            <a:schemeClr val="accent1"/>
          </a:lnRef>
          <a:fillRef idx="0">
            <a:schemeClr val="accent1"/>
          </a:fillRef>
          <a:effectRef idx="1">
            <a:schemeClr val="accent1"/>
          </a:effectRef>
          <a:fontRef idx="minor">
            <a:schemeClr val="tx1"/>
          </a:fontRef>
        </p:style>
      </p:cxnSp>
      <p:sp>
        <p:nvSpPr>
          <p:cNvPr id="16" name="Rectangle 1"/>
          <p:cNvSpPr>
            <a:spLocks noChangeArrowheads="1"/>
          </p:cNvSpPr>
          <p:nvPr/>
        </p:nvSpPr>
        <p:spPr bwMode="auto">
          <a:xfrm>
            <a:off x="2264229" y="5999163"/>
            <a:ext cx="65257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9pPr>
          </a:lstStyle>
          <a:p>
            <a:pPr>
              <a:spcBef>
                <a:spcPct val="0"/>
              </a:spcBef>
              <a:buClrTx/>
              <a:buFontTx/>
              <a:buNone/>
            </a:pPr>
            <a:r>
              <a:rPr lang="en-GB" altLang="en-US" sz="1800" b="1" dirty="0">
                <a:solidFill>
                  <a:schemeClr val="accent1">
                    <a:lumMod val="50000"/>
                  </a:schemeClr>
                </a:solidFill>
              </a:rPr>
              <a:t>Why might people choose to go private for health care?</a:t>
            </a:r>
            <a:endParaRPr lang="en-GB" altLang="en-US" sz="1800" dirty="0">
              <a:solidFill>
                <a:schemeClr val="bg1"/>
              </a:solidFill>
            </a:endParaRPr>
          </a:p>
        </p:txBody>
      </p:sp>
      <p:sp>
        <p:nvSpPr>
          <p:cNvPr id="15" name="TextBox 14">
            <a:extLst>
              <a:ext uri="{FF2B5EF4-FFF2-40B4-BE49-F238E27FC236}">
                <a16:creationId xmlns:a16="http://schemas.microsoft.com/office/drawing/2014/main" id="{DE923B04-7BC3-4179-A043-6D80280A75F5}"/>
              </a:ext>
            </a:extLst>
          </p:cNvPr>
          <p:cNvSpPr txBox="1">
            <a:spLocks noChangeArrowheads="1"/>
          </p:cNvSpPr>
          <p:nvPr/>
        </p:nvSpPr>
        <p:spPr bwMode="auto">
          <a:xfrm>
            <a:off x="7958887" y="4830573"/>
            <a:ext cx="2157412" cy="707886"/>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24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chemeClr val="tx2"/>
              </a:buClr>
              <a:buFont typeface="Arial" panose="020B0604020202020204" pitchFamily="34" charset="0"/>
              <a:buChar char="•"/>
              <a:defRPr sz="2400">
                <a:solidFill>
                  <a:schemeClr val="tx1"/>
                </a:solidFill>
                <a:latin typeface="Arial" panose="020B0604020202020204" pitchFamily="34" charset="0"/>
              </a:defRPr>
            </a:lvl9pPr>
          </a:lstStyle>
          <a:p>
            <a:pPr algn="ctr" eaLnBrk="1" hangingPunct="1">
              <a:spcBef>
                <a:spcPct val="0"/>
              </a:spcBef>
              <a:buClrTx/>
              <a:buFontTx/>
              <a:buNone/>
            </a:pPr>
            <a:r>
              <a:rPr lang="en-GB" altLang="en-US" sz="2000" b="1" dirty="0">
                <a:solidFill>
                  <a:srgbClr val="000000"/>
                </a:solidFill>
                <a:latin typeface="Verdana" panose="020B0604030504040204" pitchFamily="34" charset="0"/>
                <a:ea typeface="Verdana" panose="020B0604030504040204" pitchFamily="34" charset="0"/>
                <a:cs typeface="Verdana" panose="020B0604030504040204" pitchFamily="34" charset="0"/>
              </a:rPr>
              <a:t>Nursing Homes</a:t>
            </a:r>
          </a:p>
        </p:txBody>
      </p:sp>
    </p:spTree>
    <p:extLst>
      <p:ext uri="{BB962C8B-B14F-4D97-AF65-F5344CB8AC3E}">
        <p14:creationId xmlns:p14="http://schemas.microsoft.com/office/powerpoint/2010/main" val="2540523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down)">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down)">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down)">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wipe(down)">
                                      <p:cBhvr>
                                        <p:cTn id="4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1" grpId="0" animBg="1"/>
      <p:bldP spid="12" grpId="0" animBg="1"/>
      <p:bldP spid="13" grpId="0" animBg="1"/>
      <p:bldP spid="1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bg1"/>
                </a:solidFill>
              </a:rPr>
              <a:t>2. The private sector:</a:t>
            </a:r>
            <a:endParaRPr lang="en-GB" dirty="0"/>
          </a:p>
        </p:txBody>
      </p:sp>
      <p:sp>
        <p:nvSpPr>
          <p:cNvPr id="3" name="Content Placeholder 2"/>
          <p:cNvSpPr>
            <a:spLocks noGrp="1"/>
          </p:cNvSpPr>
          <p:nvPr>
            <p:ph idx="1"/>
          </p:nvPr>
        </p:nvSpPr>
        <p:spPr>
          <a:xfrm>
            <a:off x="506187" y="1670956"/>
            <a:ext cx="10580914" cy="4207330"/>
          </a:xfrm>
        </p:spPr>
        <p:txBody>
          <a:bodyPr>
            <a:normAutofit fontScale="77500" lnSpcReduction="20000"/>
          </a:bodyPr>
          <a:lstStyle/>
          <a:p>
            <a:pPr>
              <a:buClr>
                <a:srgbClr val="0072C6"/>
              </a:buClr>
              <a:buNone/>
            </a:pPr>
            <a:endParaRPr lang="en-GB" altLang="en-US" sz="2400" dirty="0">
              <a:solidFill>
                <a:srgbClr val="0070C0"/>
              </a:solidFill>
              <a:latin typeface="Verdana" panose="020B0604030504040204" pitchFamily="34" charset="0"/>
              <a:ea typeface="Verdana" panose="020B0604030504040204" pitchFamily="34" charset="0"/>
              <a:cs typeface="Verdana" panose="020B0604030504040204" pitchFamily="34" charset="0"/>
            </a:endParaRPr>
          </a:p>
          <a:p>
            <a:pPr>
              <a:buClr>
                <a:srgbClr val="0072C6"/>
              </a:buClr>
            </a:pPr>
            <a:r>
              <a:rPr lang="en-GB" altLang="en-US" sz="3100" dirty="0">
                <a:solidFill>
                  <a:schemeClr val="bg1"/>
                </a:solidFill>
                <a:latin typeface="Verdana" panose="020B0604030504040204" pitchFamily="34" charset="0"/>
                <a:ea typeface="Verdana" panose="020B0604030504040204" pitchFamily="34" charset="0"/>
                <a:cs typeface="Verdana" panose="020B0604030504040204" pitchFamily="34" charset="0"/>
              </a:rPr>
              <a:t>The private sector is managed by a range of commercial companies such as:</a:t>
            </a:r>
          </a:p>
          <a:p>
            <a:pPr>
              <a:buClr>
                <a:srgbClr val="0072C6"/>
              </a:buClr>
              <a:buFont typeface="Wingdings" panose="05000000000000000000" pitchFamily="2" charset="2"/>
              <a:buChar char="q"/>
            </a:pPr>
            <a:r>
              <a:rPr lang="en-GB" altLang="en-US" sz="3100" dirty="0">
                <a:solidFill>
                  <a:schemeClr val="bg1"/>
                </a:solidFill>
                <a:latin typeface="Verdana" panose="020B0604030504040204" pitchFamily="34" charset="0"/>
                <a:ea typeface="Verdana" panose="020B0604030504040204" pitchFamily="34" charset="0"/>
                <a:cs typeface="Verdana" panose="020B0604030504040204" pitchFamily="34" charset="0"/>
              </a:rPr>
              <a:t> BUPA</a:t>
            </a:r>
          </a:p>
          <a:p>
            <a:pPr>
              <a:buClr>
                <a:srgbClr val="0072C6"/>
              </a:buClr>
              <a:buFont typeface="Wingdings" panose="05000000000000000000" pitchFamily="2" charset="2"/>
              <a:buChar char="q"/>
            </a:pPr>
            <a:r>
              <a:rPr lang="en-GB" altLang="en-US" sz="3100" dirty="0">
                <a:solidFill>
                  <a:schemeClr val="bg1"/>
                </a:solidFill>
                <a:latin typeface="Verdana" panose="020B0604030504040204" pitchFamily="34" charset="0"/>
                <a:ea typeface="Verdana" panose="020B0604030504040204" pitchFamily="34" charset="0"/>
                <a:cs typeface="Verdana" panose="020B0604030504040204" pitchFamily="34" charset="0"/>
              </a:rPr>
              <a:t>Nuffield Health</a:t>
            </a:r>
          </a:p>
          <a:p>
            <a:pPr>
              <a:buClr>
                <a:srgbClr val="0072C6"/>
              </a:buClr>
              <a:buFont typeface="Wingdings" panose="05000000000000000000" pitchFamily="2" charset="2"/>
              <a:buChar char="q"/>
            </a:pPr>
            <a:r>
              <a:rPr lang="en-GB" altLang="en-US" sz="3100" dirty="0">
                <a:solidFill>
                  <a:schemeClr val="bg1"/>
                </a:solidFill>
                <a:latin typeface="Verdana" panose="020B0604030504040204" pitchFamily="34" charset="0"/>
                <a:ea typeface="Verdana" panose="020B0604030504040204" pitchFamily="34" charset="0"/>
                <a:cs typeface="Verdana" panose="020B0604030504040204" pitchFamily="34" charset="0"/>
              </a:rPr>
              <a:t> Aviva</a:t>
            </a:r>
          </a:p>
          <a:p>
            <a:pPr>
              <a:buClr>
                <a:srgbClr val="0072C6"/>
              </a:buClr>
              <a:buFont typeface="Wingdings" panose="05000000000000000000" pitchFamily="2" charset="2"/>
              <a:buChar char="q"/>
            </a:pPr>
            <a:r>
              <a:rPr lang="en-GB" altLang="en-US" sz="3100" dirty="0">
                <a:solidFill>
                  <a:schemeClr val="bg1"/>
                </a:solidFill>
                <a:latin typeface="Verdana" panose="020B0604030504040204" pitchFamily="34" charset="0"/>
                <a:ea typeface="Verdana" panose="020B0604030504040204" pitchFamily="34" charset="0"/>
                <a:cs typeface="Verdana" panose="020B0604030504040204" pitchFamily="34" charset="0"/>
              </a:rPr>
              <a:t>Vitality</a:t>
            </a:r>
          </a:p>
          <a:p>
            <a:pPr>
              <a:buClr>
                <a:srgbClr val="0072C6"/>
              </a:buClr>
            </a:pPr>
            <a:r>
              <a:rPr lang="en-GB" altLang="en-US" sz="3100" dirty="0">
                <a:solidFill>
                  <a:schemeClr val="bg1"/>
                </a:solidFill>
                <a:latin typeface="Verdana" panose="020B0604030504040204" pitchFamily="34" charset="0"/>
                <a:ea typeface="Verdana" panose="020B0604030504040204" pitchFamily="34" charset="0"/>
                <a:cs typeface="Verdana" panose="020B0604030504040204" pitchFamily="34" charset="0"/>
              </a:rPr>
              <a:t>These are organisations that need to make a profit to stay in business</a:t>
            </a:r>
          </a:p>
          <a:p>
            <a:pPr>
              <a:buClr>
                <a:srgbClr val="0072C6"/>
              </a:buClr>
            </a:pPr>
            <a:r>
              <a:rPr lang="en-GB" altLang="en-US" sz="3100" dirty="0">
                <a:solidFill>
                  <a:schemeClr val="bg1"/>
                </a:solidFill>
                <a:latin typeface="Verdana" panose="020B0604030504040204" pitchFamily="34" charset="0"/>
                <a:ea typeface="Verdana" panose="020B0604030504040204" pitchFamily="34" charset="0"/>
                <a:cs typeface="Verdana" panose="020B0604030504040204" pitchFamily="34" charset="0"/>
              </a:rPr>
              <a:t>They often provide services for central government and local authorities including adult social care, NHS services and children’s services </a:t>
            </a:r>
          </a:p>
          <a:p>
            <a:pPr>
              <a:buClr>
                <a:srgbClr val="0072C6"/>
              </a:buClr>
            </a:pPr>
            <a:endParaRPr lang="en-GB" altLang="en-US" sz="26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4" name="Rounded Rectangle 3">
            <a:extLst>
              <a:ext uri="{FF2B5EF4-FFF2-40B4-BE49-F238E27FC236}">
                <a16:creationId xmlns:a16="http://schemas.microsoft.com/office/drawing/2014/main" id="{679446DA-8D68-48E7-8BC4-D92EF40A729E}"/>
              </a:ext>
            </a:extLst>
          </p:cNvPr>
          <p:cNvSpPr/>
          <p:nvPr/>
        </p:nvSpPr>
        <p:spPr>
          <a:xfrm>
            <a:off x="5290456" y="2625726"/>
            <a:ext cx="6144986" cy="1293029"/>
          </a:xfrm>
          <a:prstGeom prst="roundRect">
            <a:avLst/>
          </a:prstGeom>
          <a:solidFill>
            <a:schemeClr val="accent2">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GB" sz="2400" b="1" dirty="0">
                <a:solidFill>
                  <a:schemeClr val="bg1"/>
                </a:solidFill>
                <a:latin typeface="Verdana" panose="020B0604030504040204" pitchFamily="34" charset="0"/>
                <a:ea typeface="Verdana" panose="020B0604030504040204" pitchFamily="34" charset="0"/>
                <a:cs typeface="Verdana" panose="020B0604030504040204" pitchFamily="34" charset="0"/>
              </a:rPr>
              <a:t> </a:t>
            </a:r>
          </a:p>
          <a:p>
            <a:pPr algn="ctr" eaLnBrk="1" fontAlgn="auto" hangingPunct="1">
              <a:spcBef>
                <a:spcPts val="0"/>
              </a:spcBef>
              <a:spcAft>
                <a:spcPts val="0"/>
              </a:spcAft>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In your workbook complete page 10 </a:t>
            </a:r>
          </a:p>
          <a:p>
            <a:pPr algn="ctr" eaLnBrk="1" fontAlgn="auto" hangingPunct="1">
              <a:spcBef>
                <a:spcPts val="0"/>
              </a:spcBef>
              <a:spcAft>
                <a:spcPts val="0"/>
              </a:spcAft>
              <a:defRPr/>
            </a:pPr>
            <a:endPar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131347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bg1"/>
                </a:solidFill>
              </a:rPr>
              <a:t>3. </a:t>
            </a:r>
            <a:r>
              <a:rPr lang="en-GB" b="1" dirty="0" err="1">
                <a:solidFill>
                  <a:schemeClr val="bg1"/>
                </a:solidFill>
              </a:rPr>
              <a:t>tHE</a:t>
            </a:r>
            <a:r>
              <a:rPr lang="en-GB" b="1" dirty="0">
                <a:solidFill>
                  <a:schemeClr val="bg1"/>
                </a:solidFill>
              </a:rPr>
              <a:t> voluntary sector:</a:t>
            </a:r>
            <a:endParaRPr lang="en-GB" dirty="0"/>
          </a:p>
        </p:txBody>
      </p:sp>
      <p:sp>
        <p:nvSpPr>
          <p:cNvPr id="3" name="Content Placeholder 2"/>
          <p:cNvSpPr>
            <a:spLocks noGrp="1"/>
          </p:cNvSpPr>
          <p:nvPr>
            <p:ph idx="1"/>
          </p:nvPr>
        </p:nvSpPr>
        <p:spPr>
          <a:xfrm>
            <a:off x="506187" y="1670956"/>
            <a:ext cx="10580914" cy="3249386"/>
          </a:xfrm>
        </p:spPr>
        <p:txBody>
          <a:bodyPr>
            <a:normAutofit fontScale="92500"/>
          </a:bodyPr>
          <a:lstStyle/>
          <a:p>
            <a:pPr>
              <a:buClr>
                <a:srgbClr val="0072C6"/>
              </a:buClr>
              <a:buNone/>
            </a:pPr>
            <a:endParaRPr lang="en-GB" altLang="en-US" sz="2400" dirty="0">
              <a:solidFill>
                <a:srgbClr val="0070C0"/>
              </a:solidFill>
              <a:latin typeface="Verdana" panose="020B0604030504040204" pitchFamily="34" charset="0"/>
              <a:ea typeface="Verdana" panose="020B0604030504040204" pitchFamily="34" charset="0"/>
              <a:cs typeface="Verdana" panose="020B0604030504040204" pitchFamily="34" charset="0"/>
            </a:endParaRPr>
          </a:p>
          <a:p>
            <a:pPr>
              <a:buClr>
                <a:srgbClr val="0072C6"/>
              </a:buClr>
            </a:pPr>
            <a:r>
              <a:rPr lang="en-GB" altLang="en-US" sz="2600" dirty="0">
                <a:solidFill>
                  <a:schemeClr val="bg1"/>
                </a:solidFill>
                <a:latin typeface="Verdana" panose="020B0604030504040204" pitchFamily="34" charset="0"/>
                <a:ea typeface="Verdana" panose="020B0604030504040204" pitchFamily="34" charset="0"/>
                <a:cs typeface="Verdana" panose="020B0604030504040204" pitchFamily="34" charset="0"/>
              </a:rPr>
              <a:t>The voluntary sector are often known as charities</a:t>
            </a:r>
          </a:p>
          <a:p>
            <a:pPr>
              <a:buClr>
                <a:srgbClr val="0072C6"/>
              </a:buClr>
            </a:pPr>
            <a:r>
              <a:rPr lang="en-GB" altLang="en-US" sz="2600" dirty="0">
                <a:solidFill>
                  <a:schemeClr val="bg1"/>
                </a:solidFill>
                <a:latin typeface="Verdana" panose="020B0604030504040204" pitchFamily="34" charset="0"/>
                <a:ea typeface="Verdana" panose="020B0604030504040204" pitchFamily="34" charset="0"/>
                <a:cs typeface="Verdana" panose="020B0604030504040204" pitchFamily="34" charset="0"/>
              </a:rPr>
              <a:t>They vary widely in their size, history and services they provide</a:t>
            </a:r>
          </a:p>
          <a:p>
            <a:pPr>
              <a:buClr>
                <a:srgbClr val="0072C6"/>
              </a:buClr>
            </a:pPr>
            <a:r>
              <a:rPr lang="en-GB" altLang="en-US" sz="2600" dirty="0">
                <a:solidFill>
                  <a:schemeClr val="bg1"/>
                </a:solidFill>
                <a:latin typeface="Verdana" panose="020B0604030504040204" pitchFamily="34" charset="0"/>
                <a:ea typeface="Verdana" panose="020B0604030504040204" pitchFamily="34" charset="0"/>
                <a:cs typeface="Verdana" panose="020B0604030504040204" pitchFamily="34" charset="0"/>
              </a:rPr>
              <a:t>They include well known groups such as: Shelter, NSPCC and The </a:t>
            </a:r>
          </a:p>
          <a:p>
            <a:pPr>
              <a:buClr>
                <a:srgbClr val="0072C6"/>
              </a:buClr>
            </a:pPr>
            <a:r>
              <a:rPr lang="en-GB" altLang="en-US" sz="2600" dirty="0">
                <a:solidFill>
                  <a:schemeClr val="bg1"/>
                </a:solidFill>
                <a:latin typeface="Verdana" panose="020B0604030504040204" pitchFamily="34" charset="0"/>
                <a:ea typeface="Verdana" panose="020B0604030504040204" pitchFamily="34" charset="0"/>
                <a:cs typeface="Verdana" panose="020B0604030504040204" pitchFamily="34" charset="0"/>
              </a:rPr>
              <a:t>Samaritans</a:t>
            </a:r>
          </a:p>
          <a:p>
            <a:pPr>
              <a:buClr>
                <a:srgbClr val="0072C6"/>
              </a:buClr>
            </a:pPr>
            <a:r>
              <a:rPr lang="en-GB" altLang="en-US" sz="2600" dirty="0">
                <a:solidFill>
                  <a:schemeClr val="bg1"/>
                </a:solidFill>
                <a:latin typeface="Verdana" panose="020B0604030504040204" pitchFamily="34" charset="0"/>
                <a:ea typeface="Verdana" panose="020B0604030504040204" pitchFamily="34" charset="0"/>
                <a:cs typeface="Verdana" panose="020B0604030504040204" pitchFamily="34" charset="0"/>
              </a:rPr>
              <a:t>They rely on charitable donations and fundraising but may also get support from central or local government.</a:t>
            </a:r>
          </a:p>
        </p:txBody>
      </p:sp>
    </p:spTree>
    <p:extLst>
      <p:ext uri="{BB962C8B-B14F-4D97-AF65-F5344CB8AC3E}">
        <p14:creationId xmlns:p14="http://schemas.microsoft.com/office/powerpoint/2010/main" val="18328329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3374" y="775259"/>
            <a:ext cx="10202183" cy="1293028"/>
          </a:xfrm>
        </p:spPr>
        <p:txBody>
          <a:bodyPr/>
          <a:lstStyle/>
          <a:p>
            <a:r>
              <a:rPr lang="en-GB" b="1" dirty="0">
                <a:solidFill>
                  <a:schemeClr val="bg1"/>
                </a:solidFill>
              </a:rPr>
              <a:t> </a:t>
            </a:r>
            <a:r>
              <a:rPr lang="en-GB" sz="3600" b="1" dirty="0">
                <a:solidFill>
                  <a:schemeClr val="bg1"/>
                </a:solidFill>
              </a:rPr>
              <a:t>Key features of </a:t>
            </a:r>
            <a:r>
              <a:rPr lang="en-GB" sz="3600" b="1" dirty="0" err="1">
                <a:solidFill>
                  <a:schemeClr val="bg1"/>
                </a:solidFill>
              </a:rPr>
              <a:t>tHE</a:t>
            </a:r>
            <a:r>
              <a:rPr lang="en-GB" sz="3600" b="1" dirty="0">
                <a:solidFill>
                  <a:schemeClr val="bg1"/>
                </a:solidFill>
              </a:rPr>
              <a:t> voluntary sector:</a:t>
            </a:r>
            <a:endParaRPr lang="en-GB" sz="3600" dirty="0"/>
          </a:p>
        </p:txBody>
      </p:sp>
      <p:sp>
        <p:nvSpPr>
          <p:cNvPr id="3" name="Content Placeholder 2"/>
          <p:cNvSpPr>
            <a:spLocks noGrp="1"/>
          </p:cNvSpPr>
          <p:nvPr>
            <p:ph idx="1"/>
          </p:nvPr>
        </p:nvSpPr>
        <p:spPr>
          <a:xfrm>
            <a:off x="609601" y="1804307"/>
            <a:ext cx="10580914" cy="3249386"/>
          </a:xfrm>
        </p:spPr>
        <p:txBody>
          <a:bodyPr>
            <a:normAutofit/>
          </a:bodyPr>
          <a:lstStyle/>
          <a:p>
            <a:pPr>
              <a:buClr>
                <a:srgbClr val="0072C6"/>
              </a:buClr>
              <a:buNone/>
            </a:pPr>
            <a:endParaRPr lang="en-GB" altLang="en-US" sz="2400" dirty="0">
              <a:solidFill>
                <a:srgbClr val="0070C0"/>
              </a:solidFill>
              <a:latin typeface="Verdana" panose="020B0604030504040204" pitchFamily="34" charset="0"/>
              <a:ea typeface="Verdana" panose="020B0604030504040204" pitchFamily="34" charset="0"/>
              <a:cs typeface="Verdana" panose="020B0604030504040204" pitchFamily="34" charset="0"/>
            </a:endParaRPr>
          </a:p>
          <a:p>
            <a:pPr>
              <a:buClr>
                <a:srgbClr val="0072C6"/>
              </a:buClr>
            </a:pPr>
            <a:r>
              <a:rPr lang="en-GB" altLang="en-US" sz="2600" dirty="0">
                <a:solidFill>
                  <a:schemeClr val="bg1"/>
                </a:solidFill>
                <a:latin typeface="Verdana" panose="020B0604030504040204" pitchFamily="34" charset="0"/>
                <a:ea typeface="Verdana" panose="020B0604030504040204" pitchFamily="34" charset="0"/>
                <a:cs typeface="Verdana" panose="020B0604030504040204" pitchFamily="34" charset="0"/>
              </a:rPr>
              <a:t>Not run for profit</a:t>
            </a:r>
          </a:p>
          <a:p>
            <a:pPr>
              <a:buClr>
                <a:srgbClr val="0072C6"/>
              </a:buClr>
            </a:pPr>
            <a:r>
              <a:rPr lang="en-GB" altLang="en-US" sz="2600" dirty="0">
                <a:solidFill>
                  <a:schemeClr val="bg1"/>
                </a:solidFill>
                <a:latin typeface="Verdana" panose="020B0604030504040204" pitchFamily="34" charset="0"/>
                <a:ea typeface="Verdana" panose="020B0604030504040204" pitchFamily="34" charset="0"/>
                <a:cs typeface="Verdana" panose="020B0604030504040204" pitchFamily="34" charset="0"/>
              </a:rPr>
              <a:t>They use volunteers for some of their services</a:t>
            </a:r>
          </a:p>
          <a:p>
            <a:pPr>
              <a:buClr>
                <a:srgbClr val="0072C6"/>
              </a:buClr>
            </a:pPr>
            <a:r>
              <a:rPr lang="en-GB" altLang="en-US" sz="2600" dirty="0">
                <a:solidFill>
                  <a:schemeClr val="bg1"/>
                </a:solidFill>
                <a:latin typeface="Verdana" panose="020B0604030504040204" pitchFamily="34" charset="0"/>
                <a:ea typeface="Verdana" panose="020B0604030504040204" pitchFamily="34" charset="0"/>
                <a:cs typeface="Verdana" panose="020B0604030504040204" pitchFamily="34" charset="0"/>
              </a:rPr>
              <a:t>They are managed independently of central government or local </a:t>
            </a:r>
            <a:r>
              <a:rPr lang="en-GB" altLang="en-US" sz="2600" dirty="0" err="1">
                <a:solidFill>
                  <a:schemeClr val="bg1"/>
                </a:solidFill>
                <a:latin typeface="Verdana" panose="020B0604030504040204" pitchFamily="34" charset="0"/>
                <a:ea typeface="Verdana" panose="020B0604030504040204" pitchFamily="34" charset="0"/>
                <a:cs typeface="Verdana" panose="020B0604030504040204" pitchFamily="34" charset="0"/>
              </a:rPr>
              <a:t>authoriites</a:t>
            </a:r>
            <a:endParaRPr lang="en-GB" altLang="en-US" sz="26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ounded Rectangle 5">
            <a:extLst>
              <a:ext uri="{FF2B5EF4-FFF2-40B4-BE49-F238E27FC236}">
                <a16:creationId xmlns:a16="http://schemas.microsoft.com/office/drawing/2014/main" id="{F56FFA05-8A84-4672-BE6F-AB228262EB23}"/>
              </a:ext>
            </a:extLst>
          </p:cNvPr>
          <p:cNvSpPr/>
          <p:nvPr/>
        </p:nvSpPr>
        <p:spPr>
          <a:xfrm>
            <a:off x="1668687" y="4562611"/>
            <a:ext cx="8025041" cy="1290638"/>
          </a:xfrm>
          <a:prstGeom prst="roundRect">
            <a:avLst/>
          </a:prstGeom>
          <a:solidFill>
            <a:schemeClr val="accent2">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GB" sz="2400" b="1" dirty="0">
                <a:solidFill>
                  <a:schemeClr val="bg1"/>
                </a:solidFill>
                <a:latin typeface="Verdana" panose="020B0604030504040204" pitchFamily="34" charset="0"/>
                <a:ea typeface="Verdana" panose="020B0604030504040204" pitchFamily="34" charset="0"/>
                <a:cs typeface="Verdana" panose="020B0604030504040204" pitchFamily="34" charset="0"/>
              </a:rPr>
              <a:t>Research</a:t>
            </a: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 5 voluntary sector organisations and outline their services in a table in your workbook </a:t>
            </a:r>
          </a:p>
        </p:txBody>
      </p:sp>
    </p:spTree>
    <p:extLst>
      <p:ext uri="{BB962C8B-B14F-4D97-AF65-F5344CB8AC3E}">
        <p14:creationId xmlns:p14="http://schemas.microsoft.com/office/powerpoint/2010/main" val="2134759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3FB9EC81-3D5F-4DB6-BFF7-5A6443364F7F}"/>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9539" y="2534437"/>
            <a:ext cx="1751819" cy="1459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ounded Rectangle 5">
            <a:extLst>
              <a:ext uri="{FF2B5EF4-FFF2-40B4-BE49-F238E27FC236}">
                <a16:creationId xmlns:a16="http://schemas.microsoft.com/office/drawing/2014/main" id="{8F8F0E48-AED0-4850-8AA0-4B6691E7B76D}"/>
              </a:ext>
            </a:extLst>
          </p:cNvPr>
          <p:cNvSpPr/>
          <p:nvPr/>
        </p:nvSpPr>
        <p:spPr>
          <a:xfrm>
            <a:off x="2364348" y="1084626"/>
            <a:ext cx="8276438" cy="1290638"/>
          </a:xfrm>
          <a:prstGeom prst="roundRect">
            <a:avLst/>
          </a:prstGeom>
          <a:solidFill>
            <a:schemeClr val="accent2">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Answer these questions in your workbook, page 9:</a:t>
            </a:r>
          </a:p>
        </p:txBody>
      </p:sp>
      <p:sp>
        <p:nvSpPr>
          <p:cNvPr id="6" name="Rounded Rectangle 5">
            <a:extLst>
              <a:ext uri="{FF2B5EF4-FFF2-40B4-BE49-F238E27FC236}">
                <a16:creationId xmlns:a16="http://schemas.microsoft.com/office/drawing/2014/main" id="{D1502903-5031-4CA2-AE71-FE0F33EC839D}"/>
              </a:ext>
            </a:extLst>
          </p:cNvPr>
          <p:cNvSpPr/>
          <p:nvPr/>
        </p:nvSpPr>
        <p:spPr>
          <a:xfrm>
            <a:off x="2550432" y="2475071"/>
            <a:ext cx="7842250" cy="4015331"/>
          </a:xfrm>
          <a:prstGeom prst="roundRect">
            <a:avLst/>
          </a:prstGeom>
          <a:solidFill>
            <a:schemeClr val="accent2">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marL="457200" indent="-457200" eaLnBrk="1" fontAlgn="auto" hangingPunct="1">
              <a:spcBef>
                <a:spcPts val="0"/>
              </a:spcBef>
              <a:spcAft>
                <a:spcPts val="0"/>
              </a:spcAft>
              <a:buFont typeface="+mj-lt"/>
              <a:buAutoNum type="arabicPeriod"/>
              <a:defRPr/>
            </a:pPr>
            <a:r>
              <a:rPr lang="en-GB" sz="2400" b="1" dirty="0">
                <a:solidFill>
                  <a:schemeClr val="accent3">
                    <a:lumMod val="50000"/>
                  </a:schemeClr>
                </a:solidFill>
                <a:latin typeface="Verdana" panose="020B0604030504040204" pitchFamily="34" charset="0"/>
                <a:ea typeface="Verdana" panose="020B0604030504040204" pitchFamily="34" charset="0"/>
                <a:cs typeface="Verdana" panose="020B0604030504040204" pitchFamily="34" charset="0"/>
              </a:rPr>
              <a:t>How many people turn to Shelter for help and advice each year?</a:t>
            </a:r>
          </a:p>
          <a:p>
            <a:pPr marL="457200" indent="-457200" eaLnBrk="1" fontAlgn="auto" hangingPunct="1">
              <a:spcBef>
                <a:spcPts val="0"/>
              </a:spcBef>
              <a:spcAft>
                <a:spcPts val="0"/>
              </a:spcAft>
              <a:buFont typeface="+mj-lt"/>
              <a:buAutoNum type="arabicPeriod"/>
              <a:defRPr/>
            </a:pPr>
            <a:r>
              <a:rPr lang="en-GB" sz="2400" b="1" dirty="0">
                <a:solidFill>
                  <a:schemeClr val="accent3">
                    <a:lumMod val="50000"/>
                  </a:schemeClr>
                </a:solidFill>
                <a:latin typeface="Verdana" panose="020B0604030504040204" pitchFamily="34" charset="0"/>
                <a:ea typeface="Verdana" panose="020B0604030504040204" pitchFamily="34" charset="0"/>
                <a:cs typeface="Verdana" panose="020B0604030504040204" pitchFamily="34" charset="0"/>
              </a:rPr>
              <a:t>What do the NSPCC do?</a:t>
            </a:r>
          </a:p>
          <a:p>
            <a:pPr marL="457200" indent="-457200" eaLnBrk="1" fontAlgn="auto" hangingPunct="1">
              <a:spcBef>
                <a:spcPts val="0"/>
              </a:spcBef>
              <a:spcAft>
                <a:spcPts val="0"/>
              </a:spcAft>
              <a:buFont typeface="+mj-lt"/>
              <a:buAutoNum type="arabicPeriod"/>
              <a:defRPr/>
            </a:pPr>
            <a:r>
              <a:rPr lang="en-GB" sz="2400" b="1" dirty="0">
                <a:solidFill>
                  <a:schemeClr val="accent3">
                    <a:lumMod val="50000"/>
                  </a:schemeClr>
                </a:solidFill>
                <a:latin typeface="Verdana" panose="020B0604030504040204" pitchFamily="34" charset="0"/>
                <a:ea typeface="Verdana" panose="020B0604030504040204" pitchFamily="34" charset="0"/>
                <a:cs typeface="Verdana" panose="020B0604030504040204" pitchFamily="34" charset="0"/>
              </a:rPr>
              <a:t>Why do people call the Samaritans?</a:t>
            </a:r>
          </a:p>
          <a:p>
            <a:pPr marL="457200" indent="-457200" eaLnBrk="1" fontAlgn="auto" hangingPunct="1">
              <a:spcBef>
                <a:spcPts val="0"/>
              </a:spcBef>
              <a:spcAft>
                <a:spcPts val="0"/>
              </a:spcAft>
              <a:buFont typeface="+mj-lt"/>
              <a:buAutoNum type="arabicPeriod"/>
              <a:defRPr/>
            </a:pPr>
            <a:r>
              <a:rPr lang="en-GB" sz="2400" b="1" dirty="0">
                <a:solidFill>
                  <a:schemeClr val="accent3">
                    <a:lumMod val="50000"/>
                  </a:schemeClr>
                </a:solidFill>
                <a:latin typeface="Verdana" panose="020B0604030504040204" pitchFamily="34" charset="0"/>
                <a:ea typeface="Verdana" panose="020B0604030504040204" pitchFamily="34" charset="0"/>
                <a:cs typeface="Verdana" panose="020B0604030504040204" pitchFamily="34" charset="0"/>
              </a:rPr>
              <a:t>What do Jump do and how are they funded?</a:t>
            </a:r>
          </a:p>
        </p:txBody>
      </p:sp>
      <p:pic>
        <p:nvPicPr>
          <p:cNvPr id="1026" name="Picture 2" descr="NSPCC (@NSPCC) | Twitter">
            <a:extLst>
              <a:ext uri="{FF2B5EF4-FFF2-40B4-BE49-F238E27FC236}">
                <a16:creationId xmlns:a16="http://schemas.microsoft.com/office/drawing/2014/main" id="{67AC2951-4452-43D3-A675-C4501636E4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3657" y="4323562"/>
            <a:ext cx="1593956" cy="1593956"/>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JUMP Children's Charity">
            <a:extLst>
              <a:ext uri="{FF2B5EF4-FFF2-40B4-BE49-F238E27FC236}">
                <a16:creationId xmlns:a16="http://schemas.microsoft.com/office/drawing/2014/main" id="{9F90264D-C9C5-4C35-B796-6685994911B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48254" y="3764278"/>
            <a:ext cx="1436915" cy="14369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4855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5">
            <a:extLst>
              <a:ext uri="{FF2B5EF4-FFF2-40B4-BE49-F238E27FC236}">
                <a16:creationId xmlns:a16="http://schemas.microsoft.com/office/drawing/2014/main" id="{D545318D-4ADE-438D-8087-BCDB87FE3C4C}"/>
              </a:ext>
            </a:extLst>
          </p:cNvPr>
          <p:cNvSpPr/>
          <p:nvPr/>
        </p:nvSpPr>
        <p:spPr>
          <a:xfrm>
            <a:off x="2006145" y="1539647"/>
            <a:ext cx="7842250" cy="3658282"/>
          </a:xfrm>
          <a:prstGeom prst="roundRect">
            <a:avLst/>
          </a:prstGeom>
          <a:solidFill>
            <a:schemeClr val="accent2">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GB" sz="2400" b="1" dirty="0">
                <a:solidFill>
                  <a:schemeClr val="bg1"/>
                </a:solidFill>
                <a:latin typeface="Verdana" panose="020B0604030504040204" pitchFamily="34" charset="0"/>
                <a:ea typeface="Verdana" panose="020B0604030504040204" pitchFamily="34" charset="0"/>
                <a:cs typeface="Verdana" panose="020B0604030504040204" pitchFamily="34" charset="0"/>
              </a:rPr>
              <a:t>Research 2 private, 2 voluntary and 2 public sector organisations and </a:t>
            </a:r>
          </a:p>
          <a:p>
            <a:pPr algn="ctr" eaLnBrk="1" fontAlgn="auto" hangingPunct="1">
              <a:spcBef>
                <a:spcPts val="0"/>
              </a:spcBef>
              <a:spcAft>
                <a:spcPts val="0"/>
              </a:spcAft>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create a leaflet explaining their role</a:t>
            </a:r>
          </a:p>
        </p:txBody>
      </p:sp>
    </p:spTree>
    <p:extLst>
      <p:ext uri="{BB962C8B-B14F-4D97-AF65-F5344CB8AC3E}">
        <p14:creationId xmlns:p14="http://schemas.microsoft.com/office/powerpoint/2010/main" val="2329523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5">
            <a:extLst>
              <a:ext uri="{FF2B5EF4-FFF2-40B4-BE49-F238E27FC236}">
                <a16:creationId xmlns:a16="http://schemas.microsoft.com/office/drawing/2014/main" id="{EB605277-3611-454D-8179-0F0BC8B9DD6E}"/>
              </a:ext>
            </a:extLst>
          </p:cNvPr>
          <p:cNvSpPr/>
          <p:nvPr/>
        </p:nvSpPr>
        <p:spPr>
          <a:xfrm>
            <a:off x="2006145" y="1539647"/>
            <a:ext cx="7842250" cy="3407910"/>
          </a:xfrm>
          <a:prstGeom prst="roundRect">
            <a:avLst/>
          </a:prstGeom>
          <a:solidFill>
            <a:schemeClr val="accent2">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GB" sz="2400" b="1" dirty="0">
                <a:solidFill>
                  <a:schemeClr val="bg1"/>
                </a:solidFill>
                <a:latin typeface="Verdana" panose="020B0604030504040204" pitchFamily="34" charset="0"/>
                <a:ea typeface="Verdana" panose="020B0604030504040204" pitchFamily="34" charset="0"/>
                <a:cs typeface="Verdana" panose="020B0604030504040204" pitchFamily="34" charset="0"/>
              </a:rPr>
              <a:t>Finally:</a:t>
            </a:r>
          </a:p>
          <a:p>
            <a:pPr algn="ctr" eaLnBrk="1" fontAlgn="auto" hangingPunct="1">
              <a:spcBef>
                <a:spcPts val="0"/>
              </a:spcBef>
              <a:spcAft>
                <a:spcPts val="0"/>
              </a:spcAft>
              <a:defRPr/>
            </a:pPr>
            <a:endParaRPr lang="en-GB"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342900" indent="-342900" algn="ctr" eaLnBrk="1" fontAlgn="auto" hangingPunct="1">
              <a:spcBef>
                <a:spcPts val="0"/>
              </a:spcBef>
              <a:spcAft>
                <a:spcPts val="0"/>
              </a:spcAft>
              <a:buFont typeface="Arial" panose="020B0604020202020204" pitchFamily="34" charset="0"/>
              <a:buChar char="•"/>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Complete the Recap Questions on page 11</a:t>
            </a:r>
          </a:p>
          <a:p>
            <a:pPr marL="342900" indent="-342900" algn="ctr" eaLnBrk="1" fontAlgn="auto" hangingPunct="1">
              <a:spcBef>
                <a:spcPts val="0"/>
              </a:spcBef>
              <a:spcAft>
                <a:spcPts val="0"/>
              </a:spcAft>
              <a:buFont typeface="Arial" panose="020B0604020202020204" pitchFamily="34" charset="0"/>
              <a:buChar char="•"/>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And the Exam Practice Question on page 12 of your workbook</a:t>
            </a:r>
          </a:p>
          <a:p>
            <a:pPr marL="342900" indent="-342900" algn="ctr" eaLnBrk="1" fontAlgn="auto" hangingPunct="1">
              <a:spcBef>
                <a:spcPts val="0"/>
              </a:spcBef>
              <a:spcAft>
                <a:spcPts val="0"/>
              </a:spcAft>
              <a:buFont typeface="Arial" panose="020B0604020202020204" pitchFamily="34" charset="0"/>
              <a:buChar char="•"/>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 </a:t>
            </a:r>
          </a:p>
        </p:txBody>
      </p:sp>
    </p:spTree>
    <p:extLst>
      <p:ext uri="{BB962C8B-B14F-4D97-AF65-F5344CB8AC3E}">
        <p14:creationId xmlns:p14="http://schemas.microsoft.com/office/powerpoint/2010/main" val="748294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solidFill>
                  <a:schemeClr val="bg1"/>
                </a:solidFill>
              </a:rPr>
              <a:t>Sectors in health and social care </a:t>
            </a:r>
            <a:endParaRPr lang="en-GB" dirty="0"/>
          </a:p>
        </p:txBody>
      </p:sp>
      <p:sp>
        <p:nvSpPr>
          <p:cNvPr id="3" name="Content Placeholder 2"/>
          <p:cNvSpPr>
            <a:spLocks noGrp="1"/>
          </p:cNvSpPr>
          <p:nvPr>
            <p:ph idx="1"/>
          </p:nvPr>
        </p:nvSpPr>
        <p:spPr/>
        <p:txBody>
          <a:bodyPr>
            <a:normAutofit/>
          </a:bodyPr>
          <a:lstStyle/>
          <a:p>
            <a:pPr marL="0" indent="0" fontAlgn="auto">
              <a:spcAft>
                <a:spcPts val="0"/>
              </a:spcAft>
              <a:buNone/>
              <a:defRPr/>
            </a:pPr>
            <a:endParaRPr lang="en-GB" b="1" dirty="0">
              <a:solidFill>
                <a:srgbClr val="FF0000"/>
              </a:solidFill>
              <a:latin typeface="+mj-lt"/>
              <a:ea typeface="Verdana" panose="020B0604030504040204" pitchFamily="34" charset="0"/>
              <a:cs typeface="Verdana" panose="020B0604030504040204" pitchFamily="34" charset="0"/>
            </a:endParaRPr>
          </a:p>
          <a:p>
            <a:pPr marL="0" indent="0" fontAlgn="auto">
              <a:spcAft>
                <a:spcPts val="0"/>
              </a:spcAft>
              <a:buNone/>
              <a:defRPr/>
            </a:pPr>
            <a:endParaRPr lang="en-GB" b="1" dirty="0">
              <a:solidFill>
                <a:srgbClr val="FF0000"/>
              </a:solidFill>
              <a:latin typeface="+mj-lt"/>
              <a:ea typeface="Verdana" panose="020B0604030504040204" pitchFamily="34" charset="0"/>
              <a:cs typeface="Verdana" panose="020B0604030504040204" pitchFamily="34" charset="0"/>
            </a:endParaRPr>
          </a:p>
        </p:txBody>
      </p:sp>
      <p:sp>
        <p:nvSpPr>
          <p:cNvPr id="4" name="Rounded Rectangle 3">
            <a:extLst>
              <a:ext uri="{FF2B5EF4-FFF2-40B4-BE49-F238E27FC236}">
                <a16:creationId xmlns:a16="http://schemas.microsoft.com/office/drawing/2014/main" id="{9EEF1740-11D1-4985-AAA4-5A0050155311}"/>
              </a:ext>
            </a:extLst>
          </p:cNvPr>
          <p:cNvSpPr/>
          <p:nvPr/>
        </p:nvSpPr>
        <p:spPr>
          <a:xfrm>
            <a:off x="2174875" y="5442466"/>
            <a:ext cx="7842250" cy="1044678"/>
          </a:xfrm>
          <a:prstGeom prst="roundRect">
            <a:avLst/>
          </a:prstGeom>
          <a:solidFill>
            <a:schemeClr val="accent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GB" sz="2400" b="1" dirty="0">
                <a:solidFill>
                  <a:schemeClr val="bg1"/>
                </a:solidFill>
                <a:latin typeface="Verdana" panose="020B0604030504040204" pitchFamily="34" charset="0"/>
                <a:ea typeface="Verdana" panose="020B0604030504040204" pitchFamily="34" charset="0"/>
                <a:cs typeface="Verdana" panose="020B0604030504040204" pitchFamily="34" charset="0"/>
              </a:rPr>
              <a:t>Written task:</a:t>
            </a: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 </a:t>
            </a:r>
          </a:p>
          <a:p>
            <a:pPr algn="ctr" eaLnBrk="1" fontAlgn="auto" hangingPunct="1">
              <a:spcBef>
                <a:spcPts val="0"/>
              </a:spcBef>
              <a:spcAft>
                <a:spcPts val="0"/>
              </a:spcAft>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Discuss what we mean by each of these sector. Write your ideas in your workbook.</a:t>
            </a:r>
          </a:p>
        </p:txBody>
      </p:sp>
      <p:sp>
        <p:nvSpPr>
          <p:cNvPr id="7" name="Rounded Rectangle 6">
            <a:extLst>
              <a:ext uri="{FF2B5EF4-FFF2-40B4-BE49-F238E27FC236}">
                <a16:creationId xmlns:a16="http://schemas.microsoft.com/office/drawing/2014/main" id="{83C01DDA-266C-4CDA-90C6-1128FBF896BD}"/>
              </a:ext>
            </a:extLst>
          </p:cNvPr>
          <p:cNvSpPr/>
          <p:nvPr/>
        </p:nvSpPr>
        <p:spPr>
          <a:xfrm>
            <a:off x="3254829" y="1670092"/>
            <a:ext cx="5436076" cy="1622838"/>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GB" sz="2200" b="1" dirty="0">
                <a:solidFill>
                  <a:schemeClr val="bg1"/>
                </a:solidFill>
                <a:latin typeface="+mj-lt"/>
                <a:ea typeface="Verdana" panose="020B0604030504040204" pitchFamily="34" charset="0"/>
                <a:cs typeface="Verdana" panose="020B0604030504040204" pitchFamily="34" charset="0"/>
              </a:rPr>
              <a:t>The 3 Sectors in Health and Social Care are: </a:t>
            </a:r>
          </a:p>
        </p:txBody>
      </p:sp>
      <p:sp>
        <p:nvSpPr>
          <p:cNvPr id="5" name="Oval 4">
            <a:extLst>
              <a:ext uri="{FF2B5EF4-FFF2-40B4-BE49-F238E27FC236}">
                <a16:creationId xmlns:a16="http://schemas.microsoft.com/office/drawing/2014/main" id="{8849AE27-9F83-4C62-A394-CDCE9783D37A}"/>
              </a:ext>
            </a:extLst>
          </p:cNvPr>
          <p:cNvSpPr/>
          <p:nvPr/>
        </p:nvSpPr>
        <p:spPr>
          <a:xfrm>
            <a:off x="3076795" y="3721184"/>
            <a:ext cx="1872343" cy="1293028"/>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bg1"/>
                </a:solidFill>
                <a:ea typeface="Verdana" panose="020B0604030504040204" pitchFamily="34" charset="0"/>
                <a:cs typeface="Verdana" panose="020B0604030504040204" pitchFamily="34" charset="0"/>
              </a:rPr>
              <a:t>Public Sector</a:t>
            </a:r>
            <a:endParaRPr lang="en-GB" b="1" dirty="0"/>
          </a:p>
        </p:txBody>
      </p:sp>
      <p:sp>
        <p:nvSpPr>
          <p:cNvPr id="9" name="Oval 8">
            <a:extLst>
              <a:ext uri="{FF2B5EF4-FFF2-40B4-BE49-F238E27FC236}">
                <a16:creationId xmlns:a16="http://schemas.microsoft.com/office/drawing/2014/main" id="{878ABE58-39FB-48D3-B508-023C2BAED635}"/>
              </a:ext>
            </a:extLst>
          </p:cNvPr>
          <p:cNvSpPr/>
          <p:nvPr/>
        </p:nvSpPr>
        <p:spPr>
          <a:xfrm>
            <a:off x="7580319" y="3810867"/>
            <a:ext cx="1872343" cy="1293028"/>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bg1"/>
                </a:solidFill>
                <a:ea typeface="Verdana" panose="020B0604030504040204" pitchFamily="34" charset="0"/>
                <a:cs typeface="Verdana" panose="020B0604030504040204" pitchFamily="34" charset="0"/>
              </a:rPr>
              <a:t>Voluntary Sector</a:t>
            </a:r>
            <a:endParaRPr lang="en-GB" b="1" dirty="0"/>
          </a:p>
        </p:txBody>
      </p:sp>
      <p:sp>
        <p:nvSpPr>
          <p:cNvPr id="10" name="Oval 9">
            <a:extLst>
              <a:ext uri="{FF2B5EF4-FFF2-40B4-BE49-F238E27FC236}">
                <a16:creationId xmlns:a16="http://schemas.microsoft.com/office/drawing/2014/main" id="{190DB328-3C6E-4538-AABD-1CDAC0982DB6}"/>
              </a:ext>
            </a:extLst>
          </p:cNvPr>
          <p:cNvSpPr/>
          <p:nvPr/>
        </p:nvSpPr>
        <p:spPr>
          <a:xfrm>
            <a:off x="5328557" y="3721184"/>
            <a:ext cx="1872343" cy="1293028"/>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bg1"/>
                </a:solidFill>
                <a:ea typeface="Verdana" panose="020B0604030504040204" pitchFamily="34" charset="0"/>
                <a:cs typeface="Verdana" panose="020B0604030504040204" pitchFamily="34" charset="0"/>
              </a:rPr>
              <a:t>Private Sector</a:t>
            </a:r>
            <a:endParaRPr lang="en-GB" b="1" dirty="0"/>
          </a:p>
        </p:txBody>
      </p:sp>
    </p:spTree>
    <p:extLst>
      <p:ext uri="{BB962C8B-B14F-4D97-AF65-F5344CB8AC3E}">
        <p14:creationId xmlns:p14="http://schemas.microsoft.com/office/powerpoint/2010/main" val="2149265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764373"/>
            <a:ext cx="10183586" cy="1293028"/>
          </a:xfrm>
        </p:spPr>
        <p:txBody>
          <a:bodyPr/>
          <a:lstStyle/>
          <a:p>
            <a:r>
              <a:rPr lang="en-GB" b="1" dirty="0">
                <a:solidFill>
                  <a:schemeClr val="bg1"/>
                </a:solidFill>
              </a:rPr>
              <a:t>1. Public sector – statutory services</a:t>
            </a:r>
            <a:endParaRPr lang="en-GB" dirty="0"/>
          </a:p>
        </p:txBody>
      </p:sp>
      <p:sp>
        <p:nvSpPr>
          <p:cNvPr id="3" name="Content Placeholder 2"/>
          <p:cNvSpPr>
            <a:spLocks noGrp="1"/>
          </p:cNvSpPr>
          <p:nvPr>
            <p:ph idx="1"/>
          </p:nvPr>
        </p:nvSpPr>
        <p:spPr>
          <a:xfrm>
            <a:off x="1491342" y="2069502"/>
            <a:ext cx="8768443" cy="4024125"/>
          </a:xfrm>
        </p:spPr>
        <p:txBody>
          <a:bodyPr/>
          <a:lstStyle/>
          <a:p>
            <a:pPr marL="0" indent="0">
              <a:buNone/>
              <a:defRPr/>
            </a:pPr>
            <a:r>
              <a:rPr lang="en-GB" sz="2400" b="1" dirty="0">
                <a:solidFill>
                  <a:schemeClr val="bg1"/>
                </a:solidFill>
                <a:latin typeface="+mj-lt"/>
                <a:ea typeface="Verdana" panose="020B0604030504040204" pitchFamily="34" charset="0"/>
                <a:cs typeface="Verdana" panose="020B0604030504040204" pitchFamily="34" charset="0"/>
              </a:rPr>
              <a:t>NHS Foundation Trusts are:</a:t>
            </a:r>
          </a:p>
          <a:p>
            <a:pPr marL="457200" indent="-457200">
              <a:defRPr/>
            </a:pPr>
            <a:r>
              <a:rPr lang="en-GB" sz="2400" dirty="0">
                <a:solidFill>
                  <a:schemeClr val="bg1"/>
                </a:solidFill>
                <a:latin typeface="+mj-lt"/>
                <a:ea typeface="Verdana" panose="020B0604030504040204" pitchFamily="34" charset="0"/>
                <a:cs typeface="Verdana" panose="020B0604030504040204" pitchFamily="34" charset="0"/>
              </a:rPr>
              <a:t>Hospitals</a:t>
            </a:r>
          </a:p>
          <a:p>
            <a:pPr marL="457200" indent="-457200">
              <a:defRPr/>
            </a:pPr>
            <a:r>
              <a:rPr lang="en-GB" sz="2400" dirty="0">
                <a:solidFill>
                  <a:schemeClr val="bg1"/>
                </a:solidFill>
                <a:latin typeface="+mj-lt"/>
                <a:ea typeface="Verdana" panose="020B0604030504040204" pitchFamily="34" charset="0"/>
                <a:cs typeface="Verdana" panose="020B0604030504040204" pitchFamily="34" charset="0"/>
              </a:rPr>
              <a:t>Mental health services</a:t>
            </a:r>
          </a:p>
          <a:p>
            <a:pPr marL="457200" indent="-457200">
              <a:defRPr/>
            </a:pPr>
            <a:r>
              <a:rPr lang="en-GB" sz="2400" dirty="0">
                <a:solidFill>
                  <a:schemeClr val="bg1"/>
                </a:solidFill>
                <a:latin typeface="+mj-lt"/>
                <a:ea typeface="Verdana" panose="020B0604030504040204" pitchFamily="34" charset="0"/>
                <a:cs typeface="Verdana" panose="020B0604030504040204" pitchFamily="34" charset="0"/>
              </a:rPr>
              <a:t>Community health services</a:t>
            </a:r>
          </a:p>
          <a:p>
            <a:pPr>
              <a:defRPr/>
            </a:pPr>
            <a:r>
              <a:rPr lang="en-GB" sz="2400" dirty="0">
                <a:solidFill>
                  <a:schemeClr val="bg1"/>
                </a:solidFill>
                <a:latin typeface="+mj-lt"/>
                <a:ea typeface="Verdana" panose="020B0604030504040204" pitchFamily="34" charset="0"/>
                <a:cs typeface="Verdana" panose="020B0604030504040204" pitchFamily="34" charset="0"/>
              </a:rPr>
              <a:t>   Adult Social care</a:t>
            </a:r>
          </a:p>
          <a:p>
            <a:endParaRPr lang="en-GB" dirty="0"/>
          </a:p>
          <a:p>
            <a:endParaRPr lang="en-GB" dirty="0"/>
          </a:p>
        </p:txBody>
      </p:sp>
      <p:sp>
        <p:nvSpPr>
          <p:cNvPr id="5" name="Rounded Rectangle 5">
            <a:extLst>
              <a:ext uri="{FF2B5EF4-FFF2-40B4-BE49-F238E27FC236}">
                <a16:creationId xmlns:a16="http://schemas.microsoft.com/office/drawing/2014/main" id="{5BDF80DD-0DA9-4175-A0ED-919088648E4A}"/>
              </a:ext>
            </a:extLst>
          </p:cNvPr>
          <p:cNvSpPr/>
          <p:nvPr/>
        </p:nvSpPr>
        <p:spPr>
          <a:xfrm>
            <a:off x="1933304" y="4484915"/>
            <a:ext cx="8795656" cy="1870929"/>
          </a:xfrm>
          <a:prstGeom prst="round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anchor="ctr"/>
          <a:lstStyle/>
          <a:p>
            <a:r>
              <a:rPr lang="en-GB" sz="2400" dirty="0">
                <a:solidFill>
                  <a:schemeClr val="bg1"/>
                </a:solidFill>
              </a:rPr>
              <a:t>These are independent organisations funded by the government</a:t>
            </a:r>
          </a:p>
          <a:p>
            <a:pPr marL="342900" indent="-342900">
              <a:buFont typeface="Arial" panose="020B0604020202020204" pitchFamily="34" charset="0"/>
              <a:buChar char="•"/>
            </a:pPr>
            <a:r>
              <a:rPr lang="en-GB" sz="2400" dirty="0">
                <a:solidFill>
                  <a:schemeClr val="bg1"/>
                </a:solidFill>
              </a:rPr>
              <a:t>Their aim is to move decision making from a centralised NHS to every local community</a:t>
            </a:r>
          </a:p>
        </p:txBody>
      </p:sp>
    </p:spTree>
    <p:extLst>
      <p:ext uri="{BB962C8B-B14F-4D97-AF65-F5344CB8AC3E}">
        <p14:creationId xmlns:p14="http://schemas.microsoft.com/office/powerpoint/2010/main" val="2088585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7787" y="662734"/>
            <a:ext cx="10210800" cy="1293028"/>
          </a:xfrm>
        </p:spPr>
        <p:txBody>
          <a:bodyPr/>
          <a:lstStyle/>
          <a:p>
            <a:r>
              <a:rPr lang="en-GB" b="1" dirty="0">
                <a:solidFill>
                  <a:schemeClr val="bg1"/>
                </a:solidFill>
              </a:rPr>
              <a:t>1. Public sector - statutory services</a:t>
            </a:r>
            <a:endParaRPr lang="en-GB" dirty="0"/>
          </a:p>
        </p:txBody>
      </p:sp>
      <p:sp>
        <p:nvSpPr>
          <p:cNvPr id="6" name="Rounded Rectangle 5">
            <a:extLst>
              <a:ext uri="{FF2B5EF4-FFF2-40B4-BE49-F238E27FC236}">
                <a16:creationId xmlns:a16="http://schemas.microsoft.com/office/drawing/2014/main" id="{29EBF0E9-235F-44C8-B120-D0C0FA174AF6}"/>
              </a:ext>
            </a:extLst>
          </p:cNvPr>
          <p:cNvSpPr/>
          <p:nvPr/>
        </p:nvSpPr>
        <p:spPr>
          <a:xfrm>
            <a:off x="5494835" y="1799260"/>
            <a:ext cx="5903595" cy="5020640"/>
          </a:xfrm>
          <a:prstGeom prst="roundRect">
            <a:avLst/>
          </a:prstGeom>
          <a:solidFill>
            <a:schemeClr val="accent1">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spcBef>
                <a:spcPct val="0"/>
              </a:spcBef>
            </a:pPr>
            <a:endParaRPr lang="en-GB" altLang="en-US" sz="2400" dirty="0">
              <a:solidFill>
                <a:schemeClr val="bg1"/>
              </a:solidFill>
            </a:endParaRPr>
          </a:p>
          <a:p>
            <a:pPr>
              <a:spcBef>
                <a:spcPct val="0"/>
              </a:spcBef>
            </a:pPr>
            <a:r>
              <a:rPr lang="en-GB" altLang="en-US" sz="2400" b="1" dirty="0">
                <a:solidFill>
                  <a:schemeClr val="bg1"/>
                </a:solidFill>
              </a:rPr>
              <a:t>Answer:</a:t>
            </a:r>
            <a:r>
              <a:rPr lang="en-GB" altLang="en-US" sz="2400" dirty="0">
                <a:solidFill>
                  <a:schemeClr val="bg1"/>
                </a:solidFill>
              </a:rPr>
              <a:t> </a:t>
            </a:r>
          </a:p>
          <a:p>
            <a:pPr marL="342900" indent="-342900">
              <a:spcBef>
                <a:spcPct val="0"/>
              </a:spcBef>
              <a:buFont typeface="Arial" panose="020B0604020202020204" pitchFamily="34" charset="0"/>
              <a:buChar char="•"/>
            </a:pPr>
            <a:r>
              <a:rPr lang="en-GB" altLang="en-US" sz="2400" dirty="0">
                <a:solidFill>
                  <a:schemeClr val="bg1"/>
                </a:solidFill>
              </a:rPr>
              <a:t>The funding comes from direct and indirect taxation.</a:t>
            </a:r>
          </a:p>
          <a:p>
            <a:pPr marL="342900" indent="-342900">
              <a:spcBef>
                <a:spcPct val="0"/>
              </a:spcBef>
              <a:buFont typeface="Arial" panose="020B0604020202020204" pitchFamily="34" charset="0"/>
              <a:buChar char="•"/>
            </a:pPr>
            <a:r>
              <a:rPr lang="en-GB" altLang="en-US" sz="2400" dirty="0">
                <a:solidFill>
                  <a:schemeClr val="bg1"/>
                </a:solidFill>
              </a:rPr>
              <a:t>All of these services do not seek to make a profit.</a:t>
            </a:r>
          </a:p>
          <a:p>
            <a:pPr marL="342900" indent="-342900">
              <a:buFont typeface="Arial" panose="020B0604020202020204" pitchFamily="34" charset="0"/>
              <a:buChar char="•"/>
            </a:pPr>
            <a:r>
              <a:rPr lang="en-GB" sz="2400" dirty="0">
                <a:solidFill>
                  <a:schemeClr val="bg1"/>
                </a:solidFill>
              </a:rPr>
              <a:t>They are independent organisations funded by the government</a:t>
            </a:r>
          </a:p>
          <a:p>
            <a:pPr marL="342900" indent="-342900">
              <a:buFont typeface="Arial" panose="020B0604020202020204" pitchFamily="34" charset="0"/>
              <a:buChar char="•"/>
            </a:pPr>
            <a:r>
              <a:rPr lang="en-GB" sz="2400" dirty="0">
                <a:solidFill>
                  <a:schemeClr val="bg1"/>
                </a:solidFill>
              </a:rPr>
              <a:t>Their aim is to move decision making from a centralised NHS to every local community</a:t>
            </a:r>
          </a:p>
          <a:p>
            <a:pPr>
              <a:spcBef>
                <a:spcPct val="0"/>
              </a:spcBef>
            </a:pPr>
            <a:endParaRPr lang="en-GB" altLang="en-US" sz="2400" dirty="0">
              <a:solidFill>
                <a:schemeClr val="bg1"/>
              </a:solidFill>
            </a:endParaRPr>
          </a:p>
          <a:p>
            <a:endParaRPr lang="en-GB" sz="2400" dirty="0"/>
          </a:p>
          <a:p>
            <a:pPr algn="ctr" eaLnBrk="1" fontAlgn="auto" hangingPunct="1">
              <a:spcBef>
                <a:spcPts val="0"/>
              </a:spcBef>
              <a:spcAft>
                <a:spcPts val="0"/>
              </a:spcAft>
              <a:defRPr/>
            </a:pPr>
            <a:endParaRPr lang="en-GB" sz="2400" dirty="0">
              <a:latin typeface="Verdana" panose="020B0604030504040204" pitchFamily="34" charset="0"/>
              <a:ea typeface="Verdana" panose="020B0604030504040204" pitchFamily="34" charset="0"/>
              <a:cs typeface="Verdana" panose="020B0604030504040204" pitchFamily="34" charset="0"/>
            </a:endParaRPr>
          </a:p>
        </p:txBody>
      </p:sp>
      <p:sp>
        <p:nvSpPr>
          <p:cNvPr id="5" name="Rounded Rectangle 6">
            <a:extLst>
              <a:ext uri="{FF2B5EF4-FFF2-40B4-BE49-F238E27FC236}">
                <a16:creationId xmlns:a16="http://schemas.microsoft.com/office/drawing/2014/main" id="{0F19D2A3-22DD-4236-A257-95CEFEAB1B43}"/>
              </a:ext>
            </a:extLst>
          </p:cNvPr>
          <p:cNvSpPr/>
          <p:nvPr/>
        </p:nvSpPr>
        <p:spPr>
          <a:xfrm>
            <a:off x="832756" y="2579914"/>
            <a:ext cx="3788229" cy="2656114"/>
          </a:xfrm>
          <a:prstGeom prst="roundRect">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GB" sz="2400" b="1" dirty="0">
                <a:solidFill>
                  <a:schemeClr val="bg1"/>
                </a:solidFill>
                <a:latin typeface="Verdana" panose="020B0604030504040204" pitchFamily="34" charset="0"/>
                <a:ea typeface="Verdana" panose="020B0604030504040204" pitchFamily="34" charset="0"/>
                <a:cs typeface="Verdana" panose="020B0604030504040204" pitchFamily="34" charset="0"/>
              </a:rPr>
              <a:t>Question:  </a:t>
            </a:r>
          </a:p>
          <a:p>
            <a:pPr algn="ctr" eaLnBrk="1" fontAlgn="auto" hangingPunct="1">
              <a:spcBef>
                <a:spcPts val="0"/>
              </a:spcBef>
              <a:spcAft>
                <a:spcPts val="0"/>
              </a:spcAft>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Where does the funding for these public sector services come from?</a:t>
            </a:r>
          </a:p>
        </p:txBody>
      </p:sp>
    </p:spTree>
    <p:extLst>
      <p:ext uri="{BB962C8B-B14F-4D97-AF65-F5344CB8AC3E}">
        <p14:creationId xmlns:p14="http://schemas.microsoft.com/office/powerpoint/2010/main" val="2454157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bg1"/>
                </a:solidFill>
              </a:rPr>
              <a:t>NHS Foundation trusts:</a:t>
            </a:r>
            <a:endParaRPr lang="en-GB" dirty="0"/>
          </a:p>
        </p:txBody>
      </p:sp>
      <p:sp>
        <p:nvSpPr>
          <p:cNvPr id="3" name="Content Placeholder 2"/>
          <p:cNvSpPr>
            <a:spLocks noGrp="1"/>
          </p:cNvSpPr>
          <p:nvPr>
            <p:ph idx="1"/>
          </p:nvPr>
        </p:nvSpPr>
        <p:spPr/>
        <p:txBody>
          <a:bodyPr/>
          <a:lstStyle/>
          <a:p>
            <a:pPr marL="0" indent="0">
              <a:buClr>
                <a:srgbClr val="0072C6"/>
              </a:buClr>
              <a:buNone/>
              <a:defRPr/>
            </a:pPr>
            <a:r>
              <a:rPr lang="en-GB" b="1" dirty="0">
                <a:solidFill>
                  <a:schemeClr val="bg1"/>
                </a:solidFill>
                <a:latin typeface="+mj-lt"/>
                <a:ea typeface="Verdana" panose="020B0604030504040204" pitchFamily="34" charset="0"/>
                <a:cs typeface="Verdana" panose="020B0604030504040204" pitchFamily="34" charset="0"/>
              </a:rPr>
              <a:t>There are three categories of care within NHS Foundation Trusts:</a:t>
            </a:r>
          </a:p>
          <a:p>
            <a:pPr marL="457200" indent="-457200" fontAlgn="auto">
              <a:spcAft>
                <a:spcPts val="0"/>
              </a:spcAft>
              <a:buClr>
                <a:srgbClr val="0072C6"/>
              </a:buClr>
              <a:buFont typeface="+mj-lt"/>
              <a:buAutoNum type="arabicPeriod"/>
              <a:defRPr/>
            </a:pPr>
            <a:r>
              <a:rPr lang="en-GB" sz="2400" b="1" dirty="0">
                <a:solidFill>
                  <a:schemeClr val="accent1">
                    <a:lumMod val="50000"/>
                  </a:schemeClr>
                </a:solidFill>
                <a:latin typeface="+mj-lt"/>
                <a:ea typeface="Verdana" panose="020B0604030504040204" pitchFamily="34" charset="0"/>
                <a:cs typeface="Verdana" panose="020B0604030504040204" pitchFamily="34" charset="0"/>
              </a:rPr>
              <a:t>Primary </a:t>
            </a:r>
            <a:r>
              <a:rPr lang="en-GB" sz="2400" dirty="0">
                <a:solidFill>
                  <a:schemeClr val="accent1">
                    <a:lumMod val="50000"/>
                  </a:schemeClr>
                </a:solidFill>
                <a:latin typeface="+mj-lt"/>
                <a:ea typeface="Verdana" panose="020B0604030504040204" pitchFamily="34" charset="0"/>
                <a:cs typeface="Verdana" panose="020B0604030504040204" pitchFamily="34" charset="0"/>
              </a:rPr>
              <a:t>healthcare</a:t>
            </a:r>
          </a:p>
          <a:p>
            <a:pPr marL="457200" indent="-457200" fontAlgn="auto">
              <a:spcAft>
                <a:spcPts val="0"/>
              </a:spcAft>
              <a:buClr>
                <a:srgbClr val="0072C6"/>
              </a:buClr>
              <a:buFont typeface="+mj-lt"/>
              <a:buAutoNum type="arabicPeriod"/>
              <a:defRPr/>
            </a:pPr>
            <a:r>
              <a:rPr lang="en-GB" sz="2400" b="1" dirty="0">
                <a:solidFill>
                  <a:schemeClr val="accent1">
                    <a:lumMod val="50000"/>
                  </a:schemeClr>
                </a:solidFill>
                <a:latin typeface="+mj-lt"/>
                <a:ea typeface="Verdana" panose="020B0604030504040204" pitchFamily="34" charset="0"/>
                <a:cs typeface="Verdana" panose="020B0604030504040204" pitchFamily="34" charset="0"/>
              </a:rPr>
              <a:t>Secondary </a:t>
            </a:r>
            <a:r>
              <a:rPr lang="en-GB" sz="2400" dirty="0">
                <a:solidFill>
                  <a:schemeClr val="accent1">
                    <a:lumMod val="50000"/>
                  </a:schemeClr>
                </a:solidFill>
                <a:latin typeface="+mj-lt"/>
                <a:ea typeface="Verdana" panose="020B0604030504040204" pitchFamily="34" charset="0"/>
                <a:cs typeface="Verdana" panose="020B0604030504040204" pitchFamily="34" charset="0"/>
              </a:rPr>
              <a:t>healthcare</a:t>
            </a:r>
          </a:p>
          <a:p>
            <a:pPr marL="457200" indent="-457200" fontAlgn="auto">
              <a:spcAft>
                <a:spcPts val="0"/>
              </a:spcAft>
              <a:buClr>
                <a:srgbClr val="0072C6"/>
              </a:buClr>
              <a:buFont typeface="+mj-lt"/>
              <a:buAutoNum type="arabicPeriod"/>
              <a:defRPr/>
            </a:pPr>
            <a:r>
              <a:rPr lang="en-GB" sz="2400" b="1" dirty="0">
                <a:solidFill>
                  <a:schemeClr val="accent1">
                    <a:lumMod val="50000"/>
                  </a:schemeClr>
                </a:solidFill>
                <a:latin typeface="+mj-lt"/>
                <a:ea typeface="Verdana" panose="020B0604030504040204" pitchFamily="34" charset="0"/>
                <a:cs typeface="Verdana" panose="020B0604030504040204" pitchFamily="34" charset="0"/>
              </a:rPr>
              <a:t>Tertiary </a:t>
            </a:r>
            <a:r>
              <a:rPr lang="en-GB" sz="2400" dirty="0">
                <a:solidFill>
                  <a:schemeClr val="accent1">
                    <a:lumMod val="50000"/>
                  </a:schemeClr>
                </a:solidFill>
                <a:latin typeface="+mj-lt"/>
                <a:ea typeface="Verdana" panose="020B0604030504040204" pitchFamily="34" charset="0"/>
                <a:cs typeface="Verdana" panose="020B0604030504040204" pitchFamily="34" charset="0"/>
              </a:rPr>
              <a:t>healthcare</a:t>
            </a:r>
          </a:p>
          <a:p>
            <a:endParaRPr lang="en-GB" dirty="0"/>
          </a:p>
          <a:p>
            <a:endParaRPr lang="en-GB" dirty="0"/>
          </a:p>
        </p:txBody>
      </p:sp>
      <p:sp>
        <p:nvSpPr>
          <p:cNvPr id="6" name="Rectangle 5"/>
          <p:cNvSpPr/>
          <p:nvPr/>
        </p:nvSpPr>
        <p:spPr>
          <a:xfrm>
            <a:off x="1055914" y="4133970"/>
            <a:ext cx="10308772" cy="1538883"/>
          </a:xfrm>
          <a:prstGeom prst="rect">
            <a:avLst/>
          </a:prstGeom>
        </p:spPr>
        <p:txBody>
          <a:bodyPr wrap="square">
            <a:spAutoFit/>
          </a:bodyPr>
          <a:lstStyle/>
          <a:p>
            <a:pPr>
              <a:spcBef>
                <a:spcPct val="0"/>
              </a:spcBef>
              <a:buClrTx/>
              <a:buFontTx/>
              <a:buNone/>
            </a:pPr>
            <a:r>
              <a:rPr lang="en-GB" altLang="en-US" sz="2000" dirty="0">
                <a:solidFill>
                  <a:schemeClr val="accent2">
                    <a:lumMod val="50000"/>
                  </a:schemeClr>
                </a:solidFill>
                <a:hlinkClick r:id="rId2">
                  <a:extLst>
                    <a:ext uri="{A12FA001-AC4F-418D-AE19-62706E023703}">
                      <ahyp:hlinkClr xmlns:ahyp="http://schemas.microsoft.com/office/drawing/2018/hyperlinkcolor" val="tx"/>
                    </a:ext>
                  </a:extLst>
                </a:hlinkClick>
              </a:rPr>
              <a:t>Watch this video, then in your workbook on page 3 write down examples for each category:</a:t>
            </a:r>
          </a:p>
          <a:p>
            <a:pPr>
              <a:spcBef>
                <a:spcPct val="0"/>
              </a:spcBef>
              <a:buClrTx/>
              <a:buFontTx/>
              <a:buNone/>
            </a:pPr>
            <a:endParaRPr lang="en-GB" altLang="en-US" b="1" dirty="0">
              <a:solidFill>
                <a:schemeClr val="bg1"/>
              </a:solidFill>
              <a:hlinkClick r:id="rId2">
                <a:extLst>
                  <a:ext uri="{A12FA001-AC4F-418D-AE19-62706E023703}">
                    <ahyp:hlinkClr xmlns:ahyp="http://schemas.microsoft.com/office/drawing/2018/hyperlinkcolor" val="tx"/>
                  </a:ext>
                </a:extLst>
              </a:hlinkClick>
            </a:endParaRPr>
          </a:p>
          <a:p>
            <a:pPr>
              <a:spcBef>
                <a:spcPct val="0"/>
              </a:spcBef>
              <a:buClrTx/>
              <a:buFontTx/>
              <a:buNone/>
            </a:pPr>
            <a:endParaRPr lang="en-GB" altLang="en-US" b="1" dirty="0">
              <a:solidFill>
                <a:schemeClr val="bg1"/>
              </a:solidFill>
              <a:hlinkClick r:id="rId2">
                <a:extLst>
                  <a:ext uri="{A12FA001-AC4F-418D-AE19-62706E023703}">
                    <ahyp:hlinkClr xmlns:ahyp="http://schemas.microsoft.com/office/drawing/2018/hyperlinkcolor" val="tx"/>
                  </a:ext>
                </a:extLst>
              </a:hlinkClick>
            </a:endParaRPr>
          </a:p>
          <a:p>
            <a:pPr>
              <a:spcBef>
                <a:spcPct val="0"/>
              </a:spcBef>
              <a:buClrTx/>
              <a:buFontTx/>
              <a:buNone/>
            </a:pPr>
            <a:r>
              <a:rPr lang="en-GB" altLang="en-US" dirty="0">
                <a:solidFill>
                  <a:schemeClr val="bg1"/>
                </a:solidFill>
                <a:hlinkClick r:id="rId2">
                  <a:extLst>
                    <a:ext uri="{A12FA001-AC4F-418D-AE19-62706E023703}">
                      <ahyp:hlinkClr xmlns:ahyp="http://schemas.microsoft.com/office/drawing/2018/hyperlinkcolor" val="tx"/>
                    </a:ext>
                  </a:extLst>
                </a:hlinkClick>
              </a:rPr>
              <a:t>https://www.youtube.com/watch?v=bDdZCv5v2Rg</a:t>
            </a:r>
            <a:r>
              <a:rPr lang="en-GB" altLang="en-US" dirty="0">
                <a:solidFill>
                  <a:schemeClr val="bg1"/>
                </a:solidFill>
              </a:rPr>
              <a:t> </a:t>
            </a:r>
          </a:p>
        </p:txBody>
      </p:sp>
    </p:spTree>
    <p:extLst>
      <p:ext uri="{BB962C8B-B14F-4D97-AF65-F5344CB8AC3E}">
        <p14:creationId xmlns:p14="http://schemas.microsoft.com/office/powerpoint/2010/main" val="499168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bg1"/>
                </a:solidFill>
              </a:rPr>
              <a:t>Primary healthcare:</a:t>
            </a:r>
            <a:endParaRPr lang="en-GB" dirty="0"/>
          </a:p>
        </p:txBody>
      </p:sp>
      <p:sp>
        <p:nvSpPr>
          <p:cNvPr id="3" name="Content Placeholder 2"/>
          <p:cNvSpPr>
            <a:spLocks noGrp="1"/>
          </p:cNvSpPr>
          <p:nvPr>
            <p:ph idx="1"/>
          </p:nvPr>
        </p:nvSpPr>
        <p:spPr>
          <a:xfrm>
            <a:off x="288471" y="2194560"/>
            <a:ext cx="11217729" cy="4024125"/>
          </a:xfrm>
        </p:spPr>
        <p:txBody>
          <a:bodyPr/>
          <a:lstStyle/>
          <a:p>
            <a:pPr marL="0" indent="0" fontAlgn="auto">
              <a:spcAft>
                <a:spcPts val="0"/>
              </a:spcAft>
              <a:buClr>
                <a:srgbClr val="0072C6"/>
              </a:buClr>
              <a:buNone/>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Primary healthcare services are the first point of contact for service users. They will access these services themselves:</a:t>
            </a:r>
          </a:p>
          <a:p>
            <a:endParaRPr lang="en-GB" dirty="0"/>
          </a:p>
          <a:p>
            <a:endParaRPr lang="en-GB" dirty="0"/>
          </a:p>
        </p:txBody>
      </p:sp>
      <p:sp>
        <p:nvSpPr>
          <p:cNvPr id="4" name="Rounded Rectangle 3">
            <a:extLst>
              <a:ext uri="{FF2B5EF4-FFF2-40B4-BE49-F238E27FC236}">
                <a16:creationId xmlns:a16="http://schemas.microsoft.com/office/drawing/2014/main" id="{4C0E4F70-7E85-476E-891A-E2D6273DC845}"/>
              </a:ext>
            </a:extLst>
          </p:cNvPr>
          <p:cNvSpPr/>
          <p:nvPr/>
        </p:nvSpPr>
        <p:spPr>
          <a:xfrm>
            <a:off x="1423126" y="3213462"/>
            <a:ext cx="6909888" cy="2936967"/>
          </a:xfrm>
          <a:prstGeom prst="round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anchor="ctr"/>
          <a:lstStyle/>
          <a:p>
            <a:pPr>
              <a:buClr>
                <a:srgbClr val="0072C6"/>
              </a:buClr>
              <a:defRPr/>
            </a:pPr>
            <a:r>
              <a:rPr lang="en-GB" sz="2400" b="1" dirty="0">
                <a:solidFill>
                  <a:schemeClr val="bg1"/>
                </a:solidFill>
                <a:latin typeface="Verdana" panose="020B0604030504040204" pitchFamily="34" charset="0"/>
                <a:ea typeface="Verdana" panose="020B0604030504040204" pitchFamily="34" charset="0"/>
                <a:cs typeface="Verdana" panose="020B0604030504040204" pitchFamily="34" charset="0"/>
              </a:rPr>
              <a:t>Primary Healthcare includes: </a:t>
            </a:r>
          </a:p>
          <a:p>
            <a:pPr marL="342900" indent="-342900">
              <a:buClr>
                <a:srgbClr val="0072C6"/>
              </a:buClr>
              <a:buFont typeface="Wingdings" panose="05000000000000000000" pitchFamily="2" charset="2"/>
              <a:buChar char="ü"/>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GP</a:t>
            </a:r>
          </a:p>
          <a:p>
            <a:pPr marL="342900" indent="-342900">
              <a:buClr>
                <a:srgbClr val="0072C6"/>
              </a:buClr>
              <a:buFont typeface="Wingdings" panose="05000000000000000000" pitchFamily="2" charset="2"/>
              <a:buChar char="ü"/>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Dentist </a:t>
            </a:r>
          </a:p>
          <a:p>
            <a:pPr marL="342900" indent="-342900">
              <a:buClr>
                <a:srgbClr val="0072C6"/>
              </a:buClr>
              <a:buFont typeface="Wingdings" panose="05000000000000000000" pitchFamily="2" charset="2"/>
              <a:buChar char="ü"/>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Pharmacist</a:t>
            </a:r>
          </a:p>
          <a:p>
            <a:pPr marL="342900" indent="-342900">
              <a:buClr>
                <a:srgbClr val="0072C6"/>
              </a:buClr>
              <a:buFont typeface="Wingdings" panose="05000000000000000000" pitchFamily="2" charset="2"/>
              <a:buChar char="ü"/>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Optician</a:t>
            </a:r>
          </a:p>
          <a:p>
            <a:pPr marL="342900" indent="-342900" fontAlgn="auto">
              <a:spcAft>
                <a:spcPts val="0"/>
              </a:spcAft>
              <a:buClr>
                <a:srgbClr val="0072C6"/>
              </a:buClr>
              <a:buFont typeface="Wingdings" panose="05000000000000000000" pitchFamily="2" charset="2"/>
              <a:buChar char="ü"/>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Tertiary healthcare</a:t>
            </a:r>
          </a:p>
        </p:txBody>
      </p:sp>
    </p:spTree>
    <p:extLst>
      <p:ext uri="{BB962C8B-B14F-4D97-AF65-F5344CB8AC3E}">
        <p14:creationId xmlns:p14="http://schemas.microsoft.com/office/powerpoint/2010/main" val="3665123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bg1"/>
                </a:solidFill>
              </a:rPr>
              <a:t>secondary healthcare:</a:t>
            </a:r>
            <a:endParaRPr lang="en-GB" dirty="0"/>
          </a:p>
        </p:txBody>
      </p:sp>
      <p:sp>
        <p:nvSpPr>
          <p:cNvPr id="3" name="Content Placeholder 2"/>
          <p:cNvSpPr>
            <a:spLocks noGrp="1"/>
          </p:cNvSpPr>
          <p:nvPr>
            <p:ph idx="1"/>
          </p:nvPr>
        </p:nvSpPr>
        <p:spPr/>
        <p:txBody>
          <a:bodyPr/>
          <a:lstStyle/>
          <a:p>
            <a:pPr marL="0" indent="0" fontAlgn="auto">
              <a:spcAft>
                <a:spcPts val="0"/>
              </a:spcAft>
              <a:buClr>
                <a:srgbClr val="0072C6"/>
              </a:buClr>
              <a:buNone/>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Service users will be referred to these services by their GP:</a:t>
            </a:r>
          </a:p>
          <a:p>
            <a:endParaRPr lang="en-GB" dirty="0"/>
          </a:p>
          <a:p>
            <a:endParaRPr lang="en-GB" dirty="0"/>
          </a:p>
        </p:txBody>
      </p:sp>
      <p:sp>
        <p:nvSpPr>
          <p:cNvPr id="4" name="Rounded Rectangle 3">
            <a:extLst>
              <a:ext uri="{FF2B5EF4-FFF2-40B4-BE49-F238E27FC236}">
                <a16:creationId xmlns:a16="http://schemas.microsoft.com/office/drawing/2014/main" id="{4C0E4F70-7E85-476E-891A-E2D6273DC845}"/>
              </a:ext>
            </a:extLst>
          </p:cNvPr>
          <p:cNvSpPr/>
          <p:nvPr/>
        </p:nvSpPr>
        <p:spPr>
          <a:xfrm>
            <a:off x="975361" y="2821576"/>
            <a:ext cx="6268448" cy="2543785"/>
          </a:xfrm>
          <a:prstGeom prst="round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anchor="ctr"/>
          <a:lstStyle/>
          <a:p>
            <a:pPr>
              <a:buClr>
                <a:srgbClr val="0072C6"/>
              </a:buClr>
              <a:defRPr/>
            </a:pPr>
            <a:r>
              <a:rPr lang="en-GB" sz="2400" b="1" dirty="0">
                <a:solidFill>
                  <a:schemeClr val="bg1"/>
                </a:solidFill>
                <a:latin typeface="Verdana" panose="020B0604030504040204" pitchFamily="34" charset="0"/>
                <a:ea typeface="Verdana" panose="020B0604030504040204" pitchFamily="34" charset="0"/>
                <a:cs typeface="Verdana" panose="020B0604030504040204" pitchFamily="34" charset="0"/>
              </a:rPr>
              <a:t>Secondary Healthcare: </a:t>
            </a:r>
          </a:p>
          <a:p>
            <a:pPr marL="342900" indent="-342900">
              <a:buClr>
                <a:srgbClr val="0072C6"/>
              </a:buClr>
              <a:buFont typeface="Wingdings" panose="05000000000000000000" pitchFamily="2" charset="2"/>
              <a:buChar char="ü"/>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Most Hospital services</a:t>
            </a:r>
          </a:p>
          <a:p>
            <a:pPr marL="342900" indent="-342900">
              <a:buClr>
                <a:srgbClr val="0072C6"/>
              </a:buClr>
              <a:buFont typeface="Wingdings" panose="05000000000000000000" pitchFamily="2" charset="2"/>
              <a:buChar char="ü"/>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Mental Health services </a:t>
            </a:r>
          </a:p>
          <a:p>
            <a:pPr marL="342900" indent="-342900">
              <a:buClr>
                <a:srgbClr val="0072C6"/>
              </a:buClr>
              <a:buFont typeface="Wingdings" panose="05000000000000000000" pitchFamily="2" charset="2"/>
              <a:buChar char="ü"/>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Many Community Health services</a:t>
            </a:r>
          </a:p>
        </p:txBody>
      </p:sp>
      <p:sp>
        <p:nvSpPr>
          <p:cNvPr id="7" name="Rounded Rectangle 6">
            <a:extLst>
              <a:ext uri="{FF2B5EF4-FFF2-40B4-BE49-F238E27FC236}">
                <a16:creationId xmlns:a16="http://schemas.microsoft.com/office/drawing/2014/main" id="{29EBF0E9-235F-44C8-B120-D0C0FA174AF6}"/>
              </a:ext>
            </a:extLst>
          </p:cNvPr>
          <p:cNvSpPr/>
          <p:nvPr/>
        </p:nvSpPr>
        <p:spPr>
          <a:xfrm>
            <a:off x="7523571" y="3526970"/>
            <a:ext cx="3982629" cy="1489165"/>
          </a:xfrm>
          <a:prstGeom prst="roundRect">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GB" sz="2400" b="1" dirty="0">
                <a:solidFill>
                  <a:schemeClr val="bg1"/>
                </a:solidFill>
                <a:latin typeface="Verdana" panose="020B0604030504040204" pitchFamily="34" charset="0"/>
                <a:ea typeface="Verdana" panose="020B0604030504040204" pitchFamily="34" charset="0"/>
                <a:cs typeface="Verdana" panose="020B0604030504040204" pitchFamily="34" charset="0"/>
              </a:rPr>
              <a:t>Question:  </a:t>
            </a:r>
          </a:p>
          <a:p>
            <a:pPr algn="ctr" eaLnBrk="1" fontAlgn="auto" hangingPunct="1">
              <a:spcBef>
                <a:spcPts val="0"/>
              </a:spcBef>
              <a:spcAft>
                <a:spcPts val="0"/>
              </a:spcAft>
              <a:defRPr/>
            </a:pPr>
            <a:r>
              <a:rPr lang="en-GB" sz="2400" dirty="0">
                <a:solidFill>
                  <a:schemeClr val="bg1"/>
                </a:solidFill>
                <a:latin typeface="Verdana" panose="020B0604030504040204" pitchFamily="34" charset="0"/>
                <a:ea typeface="Verdana" panose="020B0604030504040204" pitchFamily="34" charset="0"/>
                <a:cs typeface="Verdana" panose="020B0604030504040204" pitchFamily="34" charset="0"/>
              </a:rPr>
              <a:t>How would a service user access these services?</a:t>
            </a:r>
          </a:p>
        </p:txBody>
      </p:sp>
    </p:spTree>
    <p:extLst>
      <p:ext uri="{BB962C8B-B14F-4D97-AF65-F5344CB8AC3E}">
        <p14:creationId xmlns:p14="http://schemas.microsoft.com/office/powerpoint/2010/main" val="3818094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down)">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01D17D"/>
      </a:accent1>
      <a:accent2>
        <a:srgbClr val="84C72A"/>
      </a:accent2>
      <a:accent3>
        <a:srgbClr val="E1D126"/>
      </a:accent3>
      <a:accent4>
        <a:srgbClr val="E29932"/>
      </a:accent4>
      <a:accent5>
        <a:srgbClr val="E56526"/>
      </a:accent5>
      <a:accent6>
        <a:srgbClr val="D63731"/>
      </a:accent6>
      <a:hlink>
        <a:srgbClr val="35FA7F"/>
      </a:hlink>
      <a:folHlink>
        <a:srgbClr val="BAFC85"/>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2B2A868B-6BC2-4B3E-98B9-1258F41035D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TM04033937[[fn=Vapor Trail]]</Template>
  <TotalTime>466</TotalTime>
  <Words>1879</Words>
  <Application>Microsoft Office PowerPoint</Application>
  <PresentationFormat>Widescreen</PresentationFormat>
  <Paragraphs>291</Paragraphs>
  <Slides>36</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Arial</vt:lpstr>
      <vt:lpstr>Calibri</vt:lpstr>
      <vt:lpstr>Century Gothic</vt:lpstr>
      <vt:lpstr>SFNSText</vt:lpstr>
      <vt:lpstr>Tunga</vt:lpstr>
      <vt:lpstr>Verdana</vt:lpstr>
      <vt:lpstr>Wingdings</vt:lpstr>
      <vt:lpstr>Vapor Trail</vt:lpstr>
      <vt:lpstr>PowerPoint Presentation</vt:lpstr>
      <vt:lpstr>Introduction to B1: Sectors</vt:lpstr>
      <vt:lpstr>Sectors in health and social care </vt:lpstr>
      <vt:lpstr>Sectors in health and social care </vt:lpstr>
      <vt:lpstr>1. Public sector – statutory services</vt:lpstr>
      <vt:lpstr>1. Public sector - statutory services</vt:lpstr>
      <vt:lpstr>NHS Foundation trusts:</vt:lpstr>
      <vt:lpstr>Primary healthcare:</vt:lpstr>
      <vt:lpstr>secondary healthcare:</vt:lpstr>
      <vt:lpstr>Tertiary healthcare:</vt:lpstr>
      <vt:lpstr>Recap:</vt:lpstr>
      <vt:lpstr>Nhs foundation trusts:</vt:lpstr>
      <vt:lpstr>Nhs mental health foundation trusts:</vt:lpstr>
      <vt:lpstr>Nhs mental health foundation trusts:</vt:lpstr>
      <vt:lpstr>Nhs mental health foundation trusts:</vt:lpstr>
      <vt:lpstr>Example: role of Psychiatrist</vt:lpstr>
      <vt:lpstr> How does the Nhs work in England?</vt:lpstr>
      <vt:lpstr>NHS community health services</vt:lpstr>
      <vt:lpstr>What are the advantages of Community Health Services?</vt:lpstr>
      <vt:lpstr>Nhs community health services:</vt:lpstr>
      <vt:lpstr>Adult social care </vt:lpstr>
      <vt:lpstr>Adult social care </vt:lpstr>
      <vt:lpstr>Children’s services:</vt:lpstr>
      <vt:lpstr>Children’s services:</vt:lpstr>
      <vt:lpstr>Gp practices:</vt:lpstr>
      <vt:lpstr>THE Gp contract</vt:lpstr>
      <vt:lpstr>THE Gp contract:</vt:lpstr>
      <vt:lpstr>2. The private sector:</vt:lpstr>
      <vt:lpstr> The private sector:</vt:lpstr>
      <vt:lpstr>The private sector:</vt:lpstr>
      <vt:lpstr>2. The private sector:</vt:lpstr>
      <vt:lpstr>3. tHE voluntary sector:</vt:lpstr>
      <vt:lpstr> Key features of tHE voluntary sector:</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Yasmin</dc:creator>
  <cp:lastModifiedBy>Yasmin Mukadam</cp:lastModifiedBy>
  <cp:revision>39</cp:revision>
  <dcterms:created xsi:type="dcterms:W3CDTF">2020-08-10T12:47:17Z</dcterms:created>
  <dcterms:modified xsi:type="dcterms:W3CDTF">2020-11-02T07:56:39Z</dcterms:modified>
</cp:coreProperties>
</file>