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53"/>
  </p:notesMasterIdLst>
  <p:sldIdLst>
    <p:sldId id="256" r:id="rId5"/>
    <p:sldId id="261" r:id="rId6"/>
    <p:sldId id="262" r:id="rId7"/>
    <p:sldId id="265" r:id="rId8"/>
    <p:sldId id="263" r:id="rId9"/>
    <p:sldId id="276" r:id="rId10"/>
    <p:sldId id="267" r:id="rId11"/>
    <p:sldId id="268" r:id="rId12"/>
    <p:sldId id="269" r:id="rId13"/>
    <p:sldId id="271" r:id="rId14"/>
    <p:sldId id="275" r:id="rId15"/>
    <p:sldId id="306" r:id="rId16"/>
    <p:sldId id="281" r:id="rId17"/>
    <p:sldId id="282" r:id="rId18"/>
    <p:sldId id="283" r:id="rId19"/>
    <p:sldId id="264" r:id="rId20"/>
    <p:sldId id="284" r:id="rId21"/>
    <p:sldId id="285" r:id="rId22"/>
    <p:sldId id="357" r:id="rId23"/>
    <p:sldId id="363" r:id="rId24"/>
    <p:sldId id="286" r:id="rId25"/>
    <p:sldId id="287" r:id="rId26"/>
    <p:sldId id="288" r:id="rId27"/>
    <p:sldId id="289" r:id="rId28"/>
    <p:sldId id="290" r:id="rId29"/>
    <p:sldId id="291" r:id="rId30"/>
    <p:sldId id="274" r:id="rId31"/>
    <p:sldId id="292" r:id="rId32"/>
    <p:sldId id="358" r:id="rId33"/>
    <p:sldId id="296" r:id="rId34"/>
    <p:sldId id="297" r:id="rId35"/>
    <p:sldId id="293" r:id="rId36"/>
    <p:sldId id="298" r:id="rId37"/>
    <p:sldId id="300" r:id="rId38"/>
    <p:sldId id="359" r:id="rId39"/>
    <p:sldId id="360" r:id="rId40"/>
    <p:sldId id="303" r:id="rId41"/>
    <p:sldId id="304" r:id="rId42"/>
    <p:sldId id="259" r:id="rId43"/>
    <p:sldId id="355" r:id="rId44"/>
    <p:sldId id="365" r:id="rId45"/>
    <p:sldId id="362" r:id="rId46"/>
    <p:sldId id="368" r:id="rId47"/>
    <p:sldId id="370" r:id="rId48"/>
    <p:sldId id="373" r:id="rId49"/>
    <p:sldId id="369" r:id="rId50"/>
    <p:sldId id="375" r:id="rId51"/>
    <p:sldId id="371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6703A-E076-6544-95F4-4CE82DFB66A4}" v="2" dt="2020-05-12T13:58:08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75758" autoAdjust="0"/>
  </p:normalViewPr>
  <p:slideViewPr>
    <p:cSldViewPr snapToGrid="0">
      <p:cViewPr varScale="1">
        <p:scale>
          <a:sx n="54" d="100"/>
          <a:sy n="54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4A6D9-4D32-4103-A1D2-180EA71E7A8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BC746C-9C7E-4EA8-B812-D69059F20F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Do your own research and read through the slides on Taylor and Mayo again in this PowerPoint</a:t>
          </a:r>
        </a:p>
      </dgm:t>
    </dgm:pt>
    <dgm:pt modelId="{EA620487-982C-4E9E-903C-0B2E1D114315}" type="parTrans" cxnId="{B78B63CB-CBC4-47D9-B438-C9DEE5471EF2}">
      <dgm:prSet/>
      <dgm:spPr/>
      <dgm:t>
        <a:bodyPr/>
        <a:lstStyle/>
        <a:p>
          <a:endParaRPr lang="en-US"/>
        </a:p>
      </dgm:t>
    </dgm:pt>
    <dgm:pt modelId="{10B25D3F-B371-4001-BE4D-C12042C75643}" type="sibTrans" cxnId="{B78B63CB-CBC4-47D9-B438-C9DEE5471EF2}">
      <dgm:prSet/>
      <dgm:spPr/>
      <dgm:t>
        <a:bodyPr/>
        <a:lstStyle/>
        <a:p>
          <a:endParaRPr lang="en-US"/>
        </a:p>
      </dgm:t>
    </dgm:pt>
    <dgm:pt modelId="{B11AE204-C475-4289-ACDF-B67FDAC5C6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Complete a summary sheet for Taylor and Mayo (template on Godalming Online)</a:t>
          </a:r>
          <a:endParaRPr lang="en-US" sz="2000" dirty="0"/>
        </a:p>
      </dgm:t>
    </dgm:pt>
    <dgm:pt modelId="{5ED5209A-1E7B-4287-BD7F-0DA37349962C}" type="parTrans" cxnId="{71BA181C-5468-455B-9099-534A29964124}">
      <dgm:prSet/>
      <dgm:spPr/>
      <dgm:t>
        <a:bodyPr/>
        <a:lstStyle/>
        <a:p>
          <a:endParaRPr lang="en-US"/>
        </a:p>
      </dgm:t>
    </dgm:pt>
    <dgm:pt modelId="{53A5183C-9907-4440-B190-FD519799E6F8}" type="sibTrans" cxnId="{71BA181C-5468-455B-9099-534A29964124}">
      <dgm:prSet/>
      <dgm:spPr/>
      <dgm:t>
        <a:bodyPr/>
        <a:lstStyle/>
        <a:p>
          <a:endParaRPr lang="en-US"/>
        </a:p>
      </dgm:t>
    </dgm:pt>
    <dgm:pt modelId="{053BB974-4373-0B43-B1BE-AD9E667AFF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Read through the next couple of slides on Maslow and Herzberg ready for next lesson</a:t>
          </a:r>
        </a:p>
      </dgm:t>
    </dgm:pt>
    <dgm:pt modelId="{07851E54-0B98-6B46-8FF5-05D0A0195192}" type="parTrans" cxnId="{AA3EA14A-CB88-8E44-9703-B82E8C98344F}">
      <dgm:prSet/>
      <dgm:spPr/>
      <dgm:t>
        <a:bodyPr/>
        <a:lstStyle/>
        <a:p>
          <a:endParaRPr lang="en-GB"/>
        </a:p>
      </dgm:t>
    </dgm:pt>
    <dgm:pt modelId="{C7DC0E6A-DD1F-EE4D-B25A-3B9EEA361C58}" type="sibTrans" cxnId="{AA3EA14A-CB88-8E44-9703-B82E8C98344F}">
      <dgm:prSet/>
      <dgm:spPr/>
      <dgm:t>
        <a:bodyPr/>
        <a:lstStyle/>
        <a:p>
          <a:endParaRPr lang="en-GB"/>
        </a:p>
      </dgm:t>
    </dgm:pt>
    <dgm:pt modelId="{7D46533C-7AD1-42AF-9E9D-01735649365B}" type="pres">
      <dgm:prSet presAssocID="{4184A6D9-4D32-4103-A1D2-180EA71E7A8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C54A5-8EB1-4415-96BF-E7EB65BA662C}" type="pres">
      <dgm:prSet presAssocID="{D4BC746C-9C7E-4EA8-B812-D69059F20F19}" presName="compNode" presStyleCnt="0"/>
      <dgm:spPr/>
    </dgm:pt>
    <dgm:pt modelId="{27B4274B-BC3F-4A10-A06A-AEF949D75C7C}" type="pres">
      <dgm:prSet presAssocID="{D4BC746C-9C7E-4EA8-B812-D69059F20F1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D257F15-D74D-40CA-821D-883009163773}" type="pres">
      <dgm:prSet presAssocID="{D4BC746C-9C7E-4EA8-B812-D69059F20F19}" presName="spaceRect" presStyleCnt="0"/>
      <dgm:spPr/>
    </dgm:pt>
    <dgm:pt modelId="{9D29AAEF-5854-44A0-888F-C563FE325F01}" type="pres">
      <dgm:prSet presAssocID="{D4BC746C-9C7E-4EA8-B812-D69059F20F1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ED881B-77EF-4117-BE16-719A0E07B371}" type="pres">
      <dgm:prSet presAssocID="{10B25D3F-B371-4001-BE4D-C12042C75643}" presName="sibTrans" presStyleCnt="0"/>
      <dgm:spPr/>
    </dgm:pt>
    <dgm:pt modelId="{939C5B01-5597-4C75-B563-7300020F9C2D}" type="pres">
      <dgm:prSet presAssocID="{B11AE204-C475-4289-ACDF-B67FDAC5C6E8}" presName="compNode" presStyleCnt="0"/>
      <dgm:spPr/>
    </dgm:pt>
    <dgm:pt modelId="{F5D38342-1946-40E9-A36B-D23C8CD92576}" type="pres">
      <dgm:prSet presAssocID="{B11AE204-C475-4289-ACDF-B67FDAC5C6E8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F7F7A2A-3716-47A5-82AF-A46D94D336B0}" type="pres">
      <dgm:prSet presAssocID="{B11AE204-C475-4289-ACDF-B67FDAC5C6E8}" presName="spaceRect" presStyleCnt="0"/>
      <dgm:spPr/>
    </dgm:pt>
    <dgm:pt modelId="{5094B9CC-AEAA-4B73-BD14-BEE561E89ECB}" type="pres">
      <dgm:prSet presAssocID="{B11AE204-C475-4289-ACDF-B67FDAC5C6E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5A0096D-4357-F142-A680-F1C34EE3BDA3}" type="pres">
      <dgm:prSet presAssocID="{53A5183C-9907-4440-B190-FD519799E6F8}" presName="sibTrans" presStyleCnt="0"/>
      <dgm:spPr/>
    </dgm:pt>
    <dgm:pt modelId="{A4BACD58-1123-9D4C-B9D8-0AFD488E4EBF}" type="pres">
      <dgm:prSet presAssocID="{053BB974-4373-0B43-B1BE-AD9E667AFF73}" presName="compNode" presStyleCnt="0"/>
      <dgm:spPr/>
    </dgm:pt>
    <dgm:pt modelId="{D2AF78BD-0BB9-B24E-8F42-F788C6A3535A}" type="pres">
      <dgm:prSet presAssocID="{053BB974-4373-0B43-B1BE-AD9E667AFF73}" presName="iconRect" presStyleLbl="node1" presStyleIdx="2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CD6855B-5D78-D14E-BBAE-C03FBCA2C407}" type="pres">
      <dgm:prSet presAssocID="{053BB974-4373-0B43-B1BE-AD9E667AFF73}" presName="spaceRect" presStyleCnt="0"/>
      <dgm:spPr/>
    </dgm:pt>
    <dgm:pt modelId="{42E50451-3DE0-1D40-9A75-268D0506C7A6}" type="pres">
      <dgm:prSet presAssocID="{053BB974-4373-0B43-B1BE-AD9E667AFF7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BAE0A5-F46E-8147-9B13-C2700715FF7A}" type="presOf" srcId="{4184A6D9-4D32-4103-A1D2-180EA71E7A87}" destId="{7D46533C-7AD1-42AF-9E9D-01735649365B}" srcOrd="0" destOrd="0" presId="urn:microsoft.com/office/officeart/2018/2/layout/IconLabelList"/>
    <dgm:cxn modelId="{6BC8C2DB-15BC-3D4D-B681-FB07BBE53F43}" type="presOf" srcId="{053BB974-4373-0B43-B1BE-AD9E667AFF73}" destId="{42E50451-3DE0-1D40-9A75-268D0506C7A6}" srcOrd="0" destOrd="0" presId="urn:microsoft.com/office/officeart/2018/2/layout/IconLabelList"/>
    <dgm:cxn modelId="{B78B63CB-CBC4-47D9-B438-C9DEE5471EF2}" srcId="{4184A6D9-4D32-4103-A1D2-180EA71E7A87}" destId="{D4BC746C-9C7E-4EA8-B812-D69059F20F19}" srcOrd="0" destOrd="0" parTransId="{EA620487-982C-4E9E-903C-0B2E1D114315}" sibTransId="{10B25D3F-B371-4001-BE4D-C12042C75643}"/>
    <dgm:cxn modelId="{D03484E5-6AB3-964E-B7A2-03F891FBC908}" type="presOf" srcId="{D4BC746C-9C7E-4EA8-B812-D69059F20F19}" destId="{9D29AAEF-5854-44A0-888F-C563FE325F01}" srcOrd="0" destOrd="0" presId="urn:microsoft.com/office/officeart/2018/2/layout/IconLabelList"/>
    <dgm:cxn modelId="{71BA181C-5468-455B-9099-534A29964124}" srcId="{4184A6D9-4D32-4103-A1D2-180EA71E7A87}" destId="{B11AE204-C475-4289-ACDF-B67FDAC5C6E8}" srcOrd="1" destOrd="0" parTransId="{5ED5209A-1E7B-4287-BD7F-0DA37349962C}" sibTransId="{53A5183C-9907-4440-B190-FD519799E6F8}"/>
    <dgm:cxn modelId="{028CA926-1E7A-B14B-BA4B-3C612F66B34D}" type="presOf" srcId="{B11AE204-C475-4289-ACDF-B67FDAC5C6E8}" destId="{5094B9CC-AEAA-4B73-BD14-BEE561E89ECB}" srcOrd="0" destOrd="0" presId="urn:microsoft.com/office/officeart/2018/2/layout/IconLabelList"/>
    <dgm:cxn modelId="{AA3EA14A-CB88-8E44-9703-B82E8C98344F}" srcId="{4184A6D9-4D32-4103-A1D2-180EA71E7A87}" destId="{053BB974-4373-0B43-B1BE-AD9E667AFF73}" srcOrd="2" destOrd="0" parTransId="{07851E54-0B98-6B46-8FF5-05D0A0195192}" sibTransId="{C7DC0E6A-DD1F-EE4D-B25A-3B9EEA361C58}"/>
    <dgm:cxn modelId="{040CDDB3-0547-C947-8AB7-FA8542D8FDB4}" type="presParOf" srcId="{7D46533C-7AD1-42AF-9E9D-01735649365B}" destId="{36BC54A5-8EB1-4415-96BF-E7EB65BA662C}" srcOrd="0" destOrd="0" presId="urn:microsoft.com/office/officeart/2018/2/layout/IconLabelList"/>
    <dgm:cxn modelId="{1E747DB3-B528-4C45-B536-D6E42BF2F99D}" type="presParOf" srcId="{36BC54A5-8EB1-4415-96BF-E7EB65BA662C}" destId="{27B4274B-BC3F-4A10-A06A-AEF949D75C7C}" srcOrd="0" destOrd="0" presId="urn:microsoft.com/office/officeart/2018/2/layout/IconLabelList"/>
    <dgm:cxn modelId="{969BAAD9-E2A9-774D-A63F-08B54171D7AE}" type="presParOf" srcId="{36BC54A5-8EB1-4415-96BF-E7EB65BA662C}" destId="{BD257F15-D74D-40CA-821D-883009163773}" srcOrd="1" destOrd="0" presId="urn:microsoft.com/office/officeart/2018/2/layout/IconLabelList"/>
    <dgm:cxn modelId="{0FEED0E0-238C-F94C-A23E-B3D5BB073AAA}" type="presParOf" srcId="{36BC54A5-8EB1-4415-96BF-E7EB65BA662C}" destId="{9D29AAEF-5854-44A0-888F-C563FE325F01}" srcOrd="2" destOrd="0" presId="urn:microsoft.com/office/officeart/2018/2/layout/IconLabelList"/>
    <dgm:cxn modelId="{5216BE95-674B-A144-961D-8479324CD4F1}" type="presParOf" srcId="{7D46533C-7AD1-42AF-9E9D-01735649365B}" destId="{35ED881B-77EF-4117-BE16-719A0E07B371}" srcOrd="1" destOrd="0" presId="urn:microsoft.com/office/officeart/2018/2/layout/IconLabelList"/>
    <dgm:cxn modelId="{062BFC2E-3938-E74E-A5C6-B437F61B375C}" type="presParOf" srcId="{7D46533C-7AD1-42AF-9E9D-01735649365B}" destId="{939C5B01-5597-4C75-B563-7300020F9C2D}" srcOrd="2" destOrd="0" presId="urn:microsoft.com/office/officeart/2018/2/layout/IconLabelList"/>
    <dgm:cxn modelId="{BBC381DA-F9F1-3841-9DAE-39B7EFE5ADA0}" type="presParOf" srcId="{939C5B01-5597-4C75-B563-7300020F9C2D}" destId="{F5D38342-1946-40E9-A36B-D23C8CD92576}" srcOrd="0" destOrd="0" presId="urn:microsoft.com/office/officeart/2018/2/layout/IconLabelList"/>
    <dgm:cxn modelId="{6BC34B0C-074B-BC4B-8265-9431E205D000}" type="presParOf" srcId="{939C5B01-5597-4C75-B563-7300020F9C2D}" destId="{4F7F7A2A-3716-47A5-82AF-A46D94D336B0}" srcOrd="1" destOrd="0" presId="urn:microsoft.com/office/officeart/2018/2/layout/IconLabelList"/>
    <dgm:cxn modelId="{3460DA2A-5D42-B64F-BCDD-F98BF790BB73}" type="presParOf" srcId="{939C5B01-5597-4C75-B563-7300020F9C2D}" destId="{5094B9CC-AEAA-4B73-BD14-BEE561E89ECB}" srcOrd="2" destOrd="0" presId="urn:microsoft.com/office/officeart/2018/2/layout/IconLabelList"/>
    <dgm:cxn modelId="{EF21472A-7478-F747-9685-C56A607FC9B6}" type="presParOf" srcId="{7D46533C-7AD1-42AF-9E9D-01735649365B}" destId="{B5A0096D-4357-F142-A680-F1C34EE3BDA3}" srcOrd="3" destOrd="0" presId="urn:microsoft.com/office/officeart/2018/2/layout/IconLabelList"/>
    <dgm:cxn modelId="{22172DBB-CEBF-A043-9AEE-7D6E775D312C}" type="presParOf" srcId="{7D46533C-7AD1-42AF-9E9D-01735649365B}" destId="{A4BACD58-1123-9D4C-B9D8-0AFD488E4EBF}" srcOrd="4" destOrd="0" presId="urn:microsoft.com/office/officeart/2018/2/layout/IconLabelList"/>
    <dgm:cxn modelId="{13ADC121-29B2-C242-B077-15053F0BF0E7}" type="presParOf" srcId="{A4BACD58-1123-9D4C-B9D8-0AFD488E4EBF}" destId="{D2AF78BD-0BB9-B24E-8F42-F788C6A3535A}" srcOrd="0" destOrd="0" presId="urn:microsoft.com/office/officeart/2018/2/layout/IconLabelList"/>
    <dgm:cxn modelId="{725B7BB9-E11D-2246-A93E-D3230E917F5D}" type="presParOf" srcId="{A4BACD58-1123-9D4C-B9D8-0AFD488E4EBF}" destId="{6CD6855B-5D78-D14E-BBAE-C03FBCA2C407}" srcOrd="1" destOrd="0" presId="urn:microsoft.com/office/officeart/2018/2/layout/IconLabelList"/>
    <dgm:cxn modelId="{E72CD844-CF7C-E44E-846F-81210EB6B9F6}" type="presParOf" srcId="{A4BACD58-1123-9D4C-B9D8-0AFD488E4EBF}" destId="{42E50451-3DE0-1D40-9A75-268D0506C7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438DD0-DA08-2443-8F33-6DE8D2207D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4453D8-E6FB-5B40-86B5-998E3F6C6CC6}">
      <dgm:prSet/>
      <dgm:spPr/>
      <dgm:t>
        <a:bodyPr/>
        <a:lstStyle/>
        <a:p>
          <a:r>
            <a:rPr lang="en-US" b="1" dirty="0"/>
            <a:t>Disadvantages</a:t>
          </a:r>
          <a:endParaRPr lang="en-GB" dirty="0"/>
        </a:p>
      </dgm:t>
    </dgm:pt>
    <dgm:pt modelId="{42CB6690-7E25-B440-A3D8-33ECC3DBC51A}" type="parTrans" cxnId="{C0CFA65B-C322-A641-975C-4CCEE768F301}">
      <dgm:prSet/>
      <dgm:spPr/>
      <dgm:t>
        <a:bodyPr/>
        <a:lstStyle/>
        <a:p>
          <a:endParaRPr lang="en-GB"/>
        </a:p>
      </dgm:t>
    </dgm:pt>
    <dgm:pt modelId="{371C4899-B6DA-E942-AE2B-864E614D9EE5}" type="sibTrans" cxnId="{C0CFA65B-C322-A641-975C-4CCEE768F301}">
      <dgm:prSet/>
      <dgm:spPr/>
      <dgm:t>
        <a:bodyPr/>
        <a:lstStyle/>
        <a:p>
          <a:endParaRPr lang="en-GB"/>
        </a:p>
      </dgm:t>
    </dgm:pt>
    <dgm:pt modelId="{D7BC08EB-B8C5-F249-AB9D-6E27DC7E87DE}">
      <dgm:prSet/>
      <dgm:spPr/>
      <dgm:t>
        <a:bodyPr/>
        <a:lstStyle/>
        <a:p>
          <a:r>
            <a:rPr lang="en-US">
              <a:latin typeface="+mj-lt"/>
            </a:rPr>
            <a:t>Conflict between those receiving different bonuses</a:t>
          </a:r>
          <a:endParaRPr lang="en-GB" dirty="0"/>
        </a:p>
      </dgm:t>
    </dgm:pt>
    <dgm:pt modelId="{0BABBF60-C073-5346-9971-ABF6D5858947}" type="parTrans" cxnId="{45EAB18E-84CF-4D45-8C68-CAC6C10C6BA7}">
      <dgm:prSet/>
      <dgm:spPr/>
      <dgm:t>
        <a:bodyPr/>
        <a:lstStyle/>
        <a:p>
          <a:endParaRPr lang="en-GB"/>
        </a:p>
      </dgm:t>
    </dgm:pt>
    <dgm:pt modelId="{EC2E4EE5-2A6B-6545-B264-E137054EA8E0}" type="sibTrans" cxnId="{45EAB18E-84CF-4D45-8C68-CAC6C10C6BA7}">
      <dgm:prSet/>
      <dgm:spPr/>
      <dgm:t>
        <a:bodyPr/>
        <a:lstStyle/>
        <a:p>
          <a:endParaRPr lang="en-GB"/>
        </a:p>
      </dgm:t>
    </dgm:pt>
    <dgm:pt modelId="{79C5DC7E-2051-F24E-97EC-E7C60BCE0AA2}">
      <dgm:prSet/>
      <dgm:spPr/>
      <dgm:t>
        <a:bodyPr/>
        <a:lstStyle/>
        <a:p>
          <a:r>
            <a:rPr lang="en-US">
              <a:latin typeface="+mj-lt"/>
            </a:rPr>
            <a:t>PRP is often only a small proportion of salary – so will it really motivate?</a:t>
          </a:r>
          <a:endParaRPr lang="en-US" dirty="0">
            <a:latin typeface="+mj-lt"/>
          </a:endParaRPr>
        </a:p>
      </dgm:t>
    </dgm:pt>
    <dgm:pt modelId="{D6200F61-187D-514A-98CA-31BB28306E2B}" type="parTrans" cxnId="{267BC481-0CC1-8A45-85DA-0301D62A563D}">
      <dgm:prSet/>
      <dgm:spPr/>
      <dgm:t>
        <a:bodyPr/>
        <a:lstStyle/>
        <a:p>
          <a:endParaRPr lang="en-GB"/>
        </a:p>
      </dgm:t>
    </dgm:pt>
    <dgm:pt modelId="{9AFFD6AA-6A9B-D84A-9D44-E1D78F7EBA3B}" type="sibTrans" cxnId="{267BC481-0CC1-8A45-85DA-0301D62A563D}">
      <dgm:prSet/>
      <dgm:spPr/>
      <dgm:t>
        <a:bodyPr/>
        <a:lstStyle/>
        <a:p>
          <a:endParaRPr lang="en-GB"/>
        </a:p>
      </dgm:t>
    </dgm:pt>
    <dgm:pt modelId="{CEDE5EAF-E806-E54F-8640-C56BBD804845}">
      <dgm:prSet/>
      <dgm:spPr/>
      <dgm:t>
        <a:bodyPr/>
        <a:lstStyle/>
        <a:p>
          <a:r>
            <a:rPr lang="en-US" dirty="0">
              <a:latin typeface="+mj-lt"/>
            </a:rPr>
            <a:t>Often difficult to measure performance</a:t>
          </a:r>
        </a:p>
      </dgm:t>
    </dgm:pt>
    <dgm:pt modelId="{B1586692-70BA-F942-88AE-F381D4AC01D8}" type="parTrans" cxnId="{AD8012F8-2D8C-C042-BE9A-3A1C219DABA6}">
      <dgm:prSet/>
      <dgm:spPr/>
      <dgm:t>
        <a:bodyPr/>
        <a:lstStyle/>
        <a:p>
          <a:endParaRPr lang="en-GB"/>
        </a:p>
      </dgm:t>
    </dgm:pt>
    <dgm:pt modelId="{093B7E5F-9C68-DF47-9FD7-F610AC44C752}" type="sibTrans" cxnId="{AD8012F8-2D8C-C042-BE9A-3A1C219DABA6}">
      <dgm:prSet/>
      <dgm:spPr/>
      <dgm:t>
        <a:bodyPr/>
        <a:lstStyle/>
        <a:p>
          <a:endParaRPr lang="en-GB"/>
        </a:p>
      </dgm:t>
    </dgm:pt>
    <dgm:pt modelId="{F040F654-4CF0-4046-8600-CE3739458C81}">
      <dgm:prSet/>
      <dgm:spPr/>
      <dgm:t>
        <a:bodyPr/>
        <a:lstStyle/>
        <a:p>
          <a:r>
            <a:rPr lang="en-US" dirty="0">
              <a:latin typeface="+mj-lt"/>
            </a:rPr>
            <a:t>Individuality of pay makes collective bargaining difficult</a:t>
          </a:r>
        </a:p>
      </dgm:t>
    </dgm:pt>
    <dgm:pt modelId="{36203EE2-6A6B-3446-89D7-2BB8E6230D21}" type="parTrans" cxnId="{DC73BF0C-C894-774F-9223-8EDAD5F44940}">
      <dgm:prSet/>
      <dgm:spPr/>
      <dgm:t>
        <a:bodyPr/>
        <a:lstStyle/>
        <a:p>
          <a:endParaRPr lang="en-GB"/>
        </a:p>
      </dgm:t>
    </dgm:pt>
    <dgm:pt modelId="{37D5140A-522C-9241-8893-0D9403803180}" type="sibTrans" cxnId="{DC73BF0C-C894-774F-9223-8EDAD5F44940}">
      <dgm:prSet/>
      <dgm:spPr/>
      <dgm:t>
        <a:bodyPr/>
        <a:lstStyle/>
        <a:p>
          <a:endParaRPr lang="en-GB"/>
        </a:p>
      </dgm:t>
    </dgm:pt>
    <dgm:pt modelId="{F5D1545D-87E2-684C-974E-14654621D50D}" type="pres">
      <dgm:prSet presAssocID="{65438DD0-DA08-2443-8F33-6DE8D2207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FA466-0B31-8542-9E9D-1280726CE5AB}" type="pres">
      <dgm:prSet presAssocID="{CB4453D8-E6FB-5B40-86B5-998E3F6C6CC6}" presName="composite" presStyleCnt="0"/>
      <dgm:spPr/>
    </dgm:pt>
    <dgm:pt modelId="{0F5405A9-2DEE-854D-B414-86A853ED8D2D}" type="pres">
      <dgm:prSet presAssocID="{CB4453D8-E6FB-5B40-86B5-998E3F6C6CC6}" presName="parTx" presStyleLbl="alignNode1" presStyleIdx="0" presStyleCnt="1" custLinFactNeighborX="90215" custLinFactNeighborY="-62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123EC-576B-D241-BABA-E89D4EB8447A}" type="pres">
      <dgm:prSet presAssocID="{CB4453D8-E6FB-5B40-86B5-998E3F6C6CC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97A2E-36FF-E248-B528-308E1E981068}" type="presOf" srcId="{D7BC08EB-B8C5-F249-AB9D-6E27DC7E87DE}" destId="{2D1123EC-576B-D241-BABA-E89D4EB8447A}" srcOrd="0" destOrd="0" presId="urn:microsoft.com/office/officeart/2005/8/layout/hList1"/>
    <dgm:cxn modelId="{AD8012F8-2D8C-C042-BE9A-3A1C219DABA6}" srcId="{CB4453D8-E6FB-5B40-86B5-998E3F6C6CC6}" destId="{CEDE5EAF-E806-E54F-8640-C56BBD804845}" srcOrd="2" destOrd="0" parTransId="{B1586692-70BA-F942-88AE-F381D4AC01D8}" sibTransId="{093B7E5F-9C68-DF47-9FD7-F610AC44C752}"/>
    <dgm:cxn modelId="{DC73BF0C-C894-774F-9223-8EDAD5F44940}" srcId="{CB4453D8-E6FB-5B40-86B5-998E3F6C6CC6}" destId="{F040F654-4CF0-4046-8600-CE3739458C81}" srcOrd="3" destOrd="0" parTransId="{36203EE2-6A6B-3446-89D7-2BB8E6230D21}" sibTransId="{37D5140A-522C-9241-8893-0D9403803180}"/>
    <dgm:cxn modelId="{C0CFA65B-C322-A641-975C-4CCEE768F301}" srcId="{65438DD0-DA08-2443-8F33-6DE8D2207DDC}" destId="{CB4453D8-E6FB-5B40-86B5-998E3F6C6CC6}" srcOrd="0" destOrd="0" parTransId="{42CB6690-7E25-B440-A3D8-33ECC3DBC51A}" sibTransId="{371C4899-B6DA-E942-AE2B-864E614D9EE5}"/>
    <dgm:cxn modelId="{DAEDEFCD-EF85-6540-B2AC-5BF46EDA0F9A}" type="presOf" srcId="{F040F654-4CF0-4046-8600-CE3739458C81}" destId="{2D1123EC-576B-D241-BABA-E89D4EB8447A}" srcOrd="0" destOrd="3" presId="urn:microsoft.com/office/officeart/2005/8/layout/hList1"/>
    <dgm:cxn modelId="{ED2DB9EE-A7D4-1148-AF85-5D8C7A343B26}" type="presOf" srcId="{CB4453D8-E6FB-5B40-86B5-998E3F6C6CC6}" destId="{0F5405A9-2DEE-854D-B414-86A853ED8D2D}" srcOrd="0" destOrd="0" presId="urn:microsoft.com/office/officeart/2005/8/layout/hList1"/>
    <dgm:cxn modelId="{3158247A-4B23-4F45-9D8F-9170D1239381}" type="presOf" srcId="{65438DD0-DA08-2443-8F33-6DE8D2207DDC}" destId="{F5D1545D-87E2-684C-974E-14654621D50D}" srcOrd="0" destOrd="0" presId="urn:microsoft.com/office/officeart/2005/8/layout/hList1"/>
    <dgm:cxn modelId="{45EAB18E-84CF-4D45-8C68-CAC6C10C6BA7}" srcId="{CB4453D8-E6FB-5B40-86B5-998E3F6C6CC6}" destId="{D7BC08EB-B8C5-F249-AB9D-6E27DC7E87DE}" srcOrd="0" destOrd="0" parTransId="{0BABBF60-C073-5346-9971-ABF6D5858947}" sibTransId="{EC2E4EE5-2A6B-6545-B264-E137054EA8E0}"/>
    <dgm:cxn modelId="{25538907-AF7F-8E42-95A3-73CC457D49C8}" type="presOf" srcId="{CEDE5EAF-E806-E54F-8640-C56BBD804845}" destId="{2D1123EC-576B-D241-BABA-E89D4EB8447A}" srcOrd="0" destOrd="2" presId="urn:microsoft.com/office/officeart/2005/8/layout/hList1"/>
    <dgm:cxn modelId="{B165835E-2FAF-F849-A015-D61FB739F0A6}" type="presOf" srcId="{79C5DC7E-2051-F24E-97EC-E7C60BCE0AA2}" destId="{2D1123EC-576B-D241-BABA-E89D4EB8447A}" srcOrd="0" destOrd="1" presId="urn:microsoft.com/office/officeart/2005/8/layout/hList1"/>
    <dgm:cxn modelId="{267BC481-0CC1-8A45-85DA-0301D62A563D}" srcId="{CB4453D8-E6FB-5B40-86B5-998E3F6C6CC6}" destId="{79C5DC7E-2051-F24E-97EC-E7C60BCE0AA2}" srcOrd="1" destOrd="0" parTransId="{D6200F61-187D-514A-98CA-31BB28306E2B}" sibTransId="{9AFFD6AA-6A9B-D84A-9D44-E1D78F7EBA3B}"/>
    <dgm:cxn modelId="{6183FD82-1EC0-E748-A5F5-1F0BEFA0B40E}" type="presParOf" srcId="{F5D1545D-87E2-684C-974E-14654621D50D}" destId="{6F1FA466-0B31-8542-9E9D-1280726CE5AB}" srcOrd="0" destOrd="0" presId="urn:microsoft.com/office/officeart/2005/8/layout/hList1"/>
    <dgm:cxn modelId="{A68EDF3E-038E-5E4F-9DB8-4AA28017BC8A}" type="presParOf" srcId="{6F1FA466-0B31-8542-9E9D-1280726CE5AB}" destId="{0F5405A9-2DEE-854D-B414-86A853ED8D2D}" srcOrd="0" destOrd="0" presId="urn:microsoft.com/office/officeart/2005/8/layout/hList1"/>
    <dgm:cxn modelId="{ABCDC671-E1C5-344A-B878-BD69B5BC096D}" type="presParOf" srcId="{6F1FA466-0B31-8542-9E9D-1280726CE5AB}" destId="{2D1123EC-576B-D241-BABA-E89D4EB844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438DD0-DA08-2443-8F33-6DE8D2207D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4453D8-E6FB-5B40-86B5-998E3F6C6CC6}">
      <dgm:prSet custT="1"/>
      <dgm:spPr/>
      <dgm:t>
        <a:bodyPr/>
        <a:lstStyle/>
        <a:p>
          <a:r>
            <a:rPr lang="en-US" sz="2000" b="1" dirty="0"/>
            <a:t>Advantages</a:t>
          </a:r>
          <a:endParaRPr lang="en-GB" sz="2000" dirty="0"/>
        </a:p>
      </dgm:t>
    </dgm:pt>
    <dgm:pt modelId="{42CB6690-7E25-B440-A3D8-33ECC3DBC51A}" type="parTrans" cxnId="{C0CFA65B-C322-A641-975C-4CCEE768F301}">
      <dgm:prSet/>
      <dgm:spPr/>
      <dgm:t>
        <a:bodyPr/>
        <a:lstStyle/>
        <a:p>
          <a:endParaRPr lang="en-GB"/>
        </a:p>
      </dgm:t>
    </dgm:pt>
    <dgm:pt modelId="{371C4899-B6DA-E942-AE2B-864E614D9EE5}" type="sibTrans" cxnId="{C0CFA65B-C322-A641-975C-4CCEE768F301}">
      <dgm:prSet/>
      <dgm:spPr/>
      <dgm:t>
        <a:bodyPr/>
        <a:lstStyle/>
        <a:p>
          <a:endParaRPr lang="en-GB"/>
        </a:p>
      </dgm:t>
    </dgm:pt>
    <dgm:pt modelId="{D7BC08EB-B8C5-F249-AB9D-6E27DC7E87DE}">
      <dgm:prSet custT="1"/>
      <dgm:spPr/>
      <dgm:t>
        <a:bodyPr/>
        <a:lstStyle/>
        <a:p>
          <a:r>
            <a:rPr lang="en-US" altLang="en-US" sz="2000">
              <a:ea typeface="Calibri" panose="020F0502020204030204" pitchFamily="34" charset="0"/>
              <a:cs typeface="Calibri" panose="020F0502020204030204" pitchFamily="34" charset="0"/>
            </a:rPr>
            <a:t>May reduce resistance to change</a:t>
          </a:r>
          <a:endParaRPr lang="en-GB" sz="2000" dirty="0"/>
        </a:p>
      </dgm:t>
    </dgm:pt>
    <dgm:pt modelId="{0BABBF60-C073-5346-9971-ABF6D5858947}" type="parTrans" cxnId="{45EAB18E-84CF-4D45-8C68-CAC6C10C6BA7}">
      <dgm:prSet/>
      <dgm:spPr/>
      <dgm:t>
        <a:bodyPr/>
        <a:lstStyle/>
        <a:p>
          <a:endParaRPr lang="en-GB"/>
        </a:p>
      </dgm:t>
    </dgm:pt>
    <dgm:pt modelId="{EC2E4EE5-2A6B-6545-B264-E137054EA8E0}" type="sibTrans" cxnId="{45EAB18E-84CF-4D45-8C68-CAC6C10C6BA7}">
      <dgm:prSet/>
      <dgm:spPr/>
      <dgm:t>
        <a:bodyPr/>
        <a:lstStyle/>
        <a:p>
          <a:endParaRPr lang="en-GB"/>
        </a:p>
      </dgm:t>
    </dgm:pt>
    <dgm:pt modelId="{697CC61E-39F8-2F4E-8238-4A35F3465343}">
      <dgm:prSet custT="1"/>
      <dgm:spPr/>
      <dgm:t>
        <a:bodyPr/>
        <a:lstStyle/>
        <a:p>
          <a:r>
            <a:rPr lang="en-US" altLang="en-US" sz="2000" dirty="0">
              <a:ea typeface="Calibri" panose="020F0502020204030204" pitchFamily="34" charset="0"/>
              <a:cs typeface="Calibri" panose="020F0502020204030204" pitchFamily="34" charset="0"/>
            </a:rPr>
            <a:t>Provide incentive to keep costs down and productivity high</a:t>
          </a:r>
        </a:p>
      </dgm:t>
    </dgm:pt>
    <dgm:pt modelId="{FE83EA6C-CE93-F54D-8D7B-46F97D5B9CA5}" type="parTrans" cxnId="{A7691B9C-CAE4-DD41-B640-F1125C044AF4}">
      <dgm:prSet/>
      <dgm:spPr/>
      <dgm:t>
        <a:bodyPr/>
        <a:lstStyle/>
        <a:p>
          <a:endParaRPr lang="en-GB"/>
        </a:p>
      </dgm:t>
    </dgm:pt>
    <dgm:pt modelId="{592A8C44-44E7-2B4D-8A26-B51CA3A96EF1}" type="sibTrans" cxnId="{A7691B9C-CAE4-DD41-B640-F1125C044AF4}">
      <dgm:prSet/>
      <dgm:spPr/>
      <dgm:t>
        <a:bodyPr/>
        <a:lstStyle/>
        <a:p>
          <a:endParaRPr lang="en-GB"/>
        </a:p>
      </dgm:t>
    </dgm:pt>
    <dgm:pt modelId="{8DC4BA3A-A42D-BE49-BAB4-16F9D7AE218D}">
      <dgm:prSet custT="1"/>
      <dgm:spPr/>
      <dgm:t>
        <a:bodyPr/>
        <a:lstStyle/>
        <a:p>
          <a:r>
            <a:rPr lang="en-US" altLang="en-US" sz="2000" dirty="0">
              <a:ea typeface="Calibri" panose="020F0502020204030204" pitchFamily="34" charset="0"/>
              <a:cs typeface="Calibri" panose="020F0502020204030204" pitchFamily="34" charset="0"/>
            </a:rPr>
            <a:t>Managers and staff all working for a collective aim</a:t>
          </a:r>
        </a:p>
      </dgm:t>
    </dgm:pt>
    <dgm:pt modelId="{BBCAF965-D65C-9C48-BDF4-E35E7C3FD69F}" type="parTrans" cxnId="{AF9FA1CD-C042-F842-832B-002777B6919D}">
      <dgm:prSet/>
      <dgm:spPr/>
      <dgm:t>
        <a:bodyPr/>
        <a:lstStyle/>
        <a:p>
          <a:endParaRPr lang="en-GB"/>
        </a:p>
      </dgm:t>
    </dgm:pt>
    <dgm:pt modelId="{EA32D3A2-BE3E-9C41-84DF-FCE3D24D60AA}" type="sibTrans" cxnId="{AF9FA1CD-C042-F842-832B-002777B6919D}">
      <dgm:prSet/>
      <dgm:spPr/>
      <dgm:t>
        <a:bodyPr/>
        <a:lstStyle/>
        <a:p>
          <a:endParaRPr lang="en-GB"/>
        </a:p>
      </dgm:t>
    </dgm:pt>
    <dgm:pt modelId="{F5D1545D-87E2-684C-974E-14654621D50D}" type="pres">
      <dgm:prSet presAssocID="{65438DD0-DA08-2443-8F33-6DE8D2207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FA466-0B31-8542-9E9D-1280726CE5AB}" type="pres">
      <dgm:prSet presAssocID="{CB4453D8-E6FB-5B40-86B5-998E3F6C6CC6}" presName="composite" presStyleCnt="0"/>
      <dgm:spPr/>
    </dgm:pt>
    <dgm:pt modelId="{0F5405A9-2DEE-854D-B414-86A853ED8D2D}" type="pres">
      <dgm:prSet presAssocID="{CB4453D8-E6FB-5B40-86B5-998E3F6C6CC6}" presName="parTx" presStyleLbl="alignNode1" presStyleIdx="0" presStyleCnt="1" custScaleY="100000" custLinFactY="-100000" custLinFactNeighborX="-594" custLinFactNeighborY="-187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123EC-576B-D241-BABA-E89D4EB8447A}" type="pres">
      <dgm:prSet presAssocID="{CB4453D8-E6FB-5B40-86B5-998E3F6C6CC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97A2E-36FF-E248-B528-308E1E981068}" type="presOf" srcId="{D7BC08EB-B8C5-F249-AB9D-6E27DC7E87DE}" destId="{2D1123EC-576B-D241-BABA-E89D4EB8447A}" srcOrd="0" destOrd="0" presId="urn:microsoft.com/office/officeart/2005/8/layout/hList1"/>
    <dgm:cxn modelId="{AF9FA1CD-C042-F842-832B-002777B6919D}" srcId="{CB4453D8-E6FB-5B40-86B5-998E3F6C6CC6}" destId="{8DC4BA3A-A42D-BE49-BAB4-16F9D7AE218D}" srcOrd="2" destOrd="0" parTransId="{BBCAF965-D65C-9C48-BDF4-E35E7C3FD69F}" sibTransId="{EA32D3A2-BE3E-9C41-84DF-FCE3D24D60AA}"/>
    <dgm:cxn modelId="{C0CFA65B-C322-A641-975C-4CCEE768F301}" srcId="{65438DD0-DA08-2443-8F33-6DE8D2207DDC}" destId="{CB4453D8-E6FB-5B40-86B5-998E3F6C6CC6}" srcOrd="0" destOrd="0" parTransId="{42CB6690-7E25-B440-A3D8-33ECC3DBC51A}" sibTransId="{371C4899-B6DA-E942-AE2B-864E614D9EE5}"/>
    <dgm:cxn modelId="{A7691B9C-CAE4-DD41-B640-F1125C044AF4}" srcId="{CB4453D8-E6FB-5B40-86B5-998E3F6C6CC6}" destId="{697CC61E-39F8-2F4E-8238-4A35F3465343}" srcOrd="1" destOrd="0" parTransId="{FE83EA6C-CE93-F54D-8D7B-46F97D5B9CA5}" sibTransId="{592A8C44-44E7-2B4D-8A26-B51CA3A96EF1}"/>
    <dgm:cxn modelId="{ED2DB9EE-A7D4-1148-AF85-5D8C7A343B26}" type="presOf" srcId="{CB4453D8-E6FB-5B40-86B5-998E3F6C6CC6}" destId="{0F5405A9-2DEE-854D-B414-86A853ED8D2D}" srcOrd="0" destOrd="0" presId="urn:microsoft.com/office/officeart/2005/8/layout/hList1"/>
    <dgm:cxn modelId="{789CE209-9766-C747-AA9B-10C2AB683B70}" type="presOf" srcId="{697CC61E-39F8-2F4E-8238-4A35F3465343}" destId="{2D1123EC-576B-D241-BABA-E89D4EB8447A}" srcOrd="0" destOrd="1" presId="urn:microsoft.com/office/officeart/2005/8/layout/hList1"/>
    <dgm:cxn modelId="{3158247A-4B23-4F45-9D8F-9170D1239381}" type="presOf" srcId="{65438DD0-DA08-2443-8F33-6DE8D2207DDC}" destId="{F5D1545D-87E2-684C-974E-14654621D50D}" srcOrd="0" destOrd="0" presId="urn:microsoft.com/office/officeart/2005/8/layout/hList1"/>
    <dgm:cxn modelId="{45EAB18E-84CF-4D45-8C68-CAC6C10C6BA7}" srcId="{CB4453D8-E6FB-5B40-86B5-998E3F6C6CC6}" destId="{D7BC08EB-B8C5-F249-AB9D-6E27DC7E87DE}" srcOrd="0" destOrd="0" parTransId="{0BABBF60-C073-5346-9971-ABF6D5858947}" sibTransId="{EC2E4EE5-2A6B-6545-B264-E137054EA8E0}"/>
    <dgm:cxn modelId="{F8AE12E5-B1E7-F64D-89CA-2690C0B290C4}" type="presOf" srcId="{8DC4BA3A-A42D-BE49-BAB4-16F9D7AE218D}" destId="{2D1123EC-576B-D241-BABA-E89D4EB8447A}" srcOrd="0" destOrd="2" presId="urn:microsoft.com/office/officeart/2005/8/layout/hList1"/>
    <dgm:cxn modelId="{6183FD82-1EC0-E748-A5F5-1F0BEFA0B40E}" type="presParOf" srcId="{F5D1545D-87E2-684C-974E-14654621D50D}" destId="{6F1FA466-0B31-8542-9E9D-1280726CE5AB}" srcOrd="0" destOrd="0" presId="urn:microsoft.com/office/officeart/2005/8/layout/hList1"/>
    <dgm:cxn modelId="{A68EDF3E-038E-5E4F-9DB8-4AA28017BC8A}" type="presParOf" srcId="{6F1FA466-0B31-8542-9E9D-1280726CE5AB}" destId="{0F5405A9-2DEE-854D-B414-86A853ED8D2D}" srcOrd="0" destOrd="0" presId="urn:microsoft.com/office/officeart/2005/8/layout/hList1"/>
    <dgm:cxn modelId="{ABCDC671-E1C5-344A-B878-BD69B5BC096D}" type="presParOf" srcId="{6F1FA466-0B31-8542-9E9D-1280726CE5AB}" destId="{2D1123EC-576B-D241-BABA-E89D4EB844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5438DD0-DA08-2443-8F33-6DE8D2207D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4453D8-E6FB-5B40-86B5-998E3F6C6CC6}">
      <dgm:prSet custT="1"/>
      <dgm:spPr/>
      <dgm:t>
        <a:bodyPr/>
        <a:lstStyle/>
        <a:p>
          <a:r>
            <a:rPr lang="en-US" sz="2000" b="1" dirty="0"/>
            <a:t>Disadvantages</a:t>
          </a:r>
          <a:endParaRPr lang="en-GB" sz="2000" dirty="0"/>
        </a:p>
      </dgm:t>
    </dgm:pt>
    <dgm:pt modelId="{42CB6690-7E25-B440-A3D8-33ECC3DBC51A}" type="parTrans" cxnId="{C0CFA65B-C322-A641-975C-4CCEE768F301}">
      <dgm:prSet/>
      <dgm:spPr/>
      <dgm:t>
        <a:bodyPr/>
        <a:lstStyle/>
        <a:p>
          <a:endParaRPr lang="en-GB"/>
        </a:p>
      </dgm:t>
    </dgm:pt>
    <dgm:pt modelId="{371C4899-B6DA-E942-AE2B-864E614D9EE5}" type="sibTrans" cxnId="{C0CFA65B-C322-A641-975C-4CCEE768F301}">
      <dgm:prSet/>
      <dgm:spPr/>
      <dgm:t>
        <a:bodyPr/>
        <a:lstStyle/>
        <a:p>
          <a:endParaRPr lang="en-GB"/>
        </a:p>
      </dgm:t>
    </dgm:pt>
    <dgm:pt modelId="{D7BC08EB-B8C5-F249-AB9D-6E27DC7E87DE}">
      <dgm:prSet custT="1"/>
      <dgm:spPr/>
      <dgm:t>
        <a:bodyPr/>
        <a:lstStyle/>
        <a:p>
          <a:r>
            <a:rPr lang="en-US" altLang="en-US" sz="2000" dirty="0">
              <a:ea typeface="Calibri" panose="020F0502020204030204" pitchFamily="34" charset="0"/>
              <a:cs typeface="Calibri" panose="020F0502020204030204" pitchFamily="34" charset="0"/>
            </a:rPr>
            <a:t>Unless significant – may not be considered important</a:t>
          </a:r>
          <a:endParaRPr lang="en-GB" sz="2000" dirty="0"/>
        </a:p>
      </dgm:t>
    </dgm:pt>
    <dgm:pt modelId="{0BABBF60-C073-5346-9971-ABF6D5858947}" type="parTrans" cxnId="{45EAB18E-84CF-4D45-8C68-CAC6C10C6BA7}">
      <dgm:prSet/>
      <dgm:spPr/>
      <dgm:t>
        <a:bodyPr/>
        <a:lstStyle/>
        <a:p>
          <a:endParaRPr lang="en-GB"/>
        </a:p>
      </dgm:t>
    </dgm:pt>
    <dgm:pt modelId="{EC2E4EE5-2A6B-6545-B264-E137054EA8E0}" type="sibTrans" cxnId="{45EAB18E-84CF-4D45-8C68-CAC6C10C6BA7}">
      <dgm:prSet/>
      <dgm:spPr/>
      <dgm:t>
        <a:bodyPr/>
        <a:lstStyle/>
        <a:p>
          <a:endParaRPr lang="en-GB"/>
        </a:p>
      </dgm:t>
    </dgm:pt>
    <dgm:pt modelId="{4215FDB7-4806-6F4E-9F3C-DA8A32DA6AD8}">
      <dgm:prSet custT="1"/>
      <dgm:spPr/>
      <dgm:t>
        <a:bodyPr/>
        <a:lstStyle/>
        <a:p>
          <a:r>
            <a:rPr lang="en-US" altLang="en-US" sz="2000" dirty="0">
              <a:ea typeface="Calibri" panose="020F0502020204030204" pitchFamily="34" charset="0"/>
              <a:cs typeface="Calibri" panose="020F0502020204030204" pitchFamily="34" charset="0"/>
            </a:rPr>
            <a:t>Not linked to individual performance so may encourage some to let others do the work</a:t>
          </a:r>
        </a:p>
      </dgm:t>
    </dgm:pt>
    <dgm:pt modelId="{1586B50B-8A71-FA45-9312-3D2A99BB2B6B}" type="parTrans" cxnId="{5D791F79-CB57-4844-998E-A164FED2FF9A}">
      <dgm:prSet/>
      <dgm:spPr/>
      <dgm:t>
        <a:bodyPr/>
        <a:lstStyle/>
        <a:p>
          <a:endParaRPr lang="en-GB"/>
        </a:p>
      </dgm:t>
    </dgm:pt>
    <dgm:pt modelId="{796D68CC-B426-DE4E-8421-CDE7E7DC9BA7}" type="sibTrans" cxnId="{5D791F79-CB57-4844-998E-A164FED2FF9A}">
      <dgm:prSet/>
      <dgm:spPr/>
      <dgm:t>
        <a:bodyPr/>
        <a:lstStyle/>
        <a:p>
          <a:endParaRPr lang="en-GB"/>
        </a:p>
      </dgm:t>
    </dgm:pt>
    <dgm:pt modelId="{F2972D2D-657A-FB4D-873F-0E8AC4BA2803}">
      <dgm:prSet custT="1"/>
      <dgm:spPr/>
      <dgm:t>
        <a:bodyPr/>
        <a:lstStyle/>
        <a:p>
          <a:r>
            <a:rPr lang="en-US" altLang="en-US" sz="2000" dirty="0">
              <a:ea typeface="Calibri" panose="020F0502020204030204" pitchFamily="34" charset="0"/>
              <a:cs typeface="Calibri" panose="020F0502020204030204" pitchFamily="34" charset="0"/>
            </a:rPr>
            <a:t>If employees become dependent on it can cause financial uncertainty and unease</a:t>
          </a:r>
        </a:p>
      </dgm:t>
    </dgm:pt>
    <dgm:pt modelId="{02A4E707-6151-3D41-914C-69F58833CD25}" type="parTrans" cxnId="{EE451FFD-4A07-A846-A5F4-D163175C3090}">
      <dgm:prSet/>
      <dgm:spPr/>
      <dgm:t>
        <a:bodyPr/>
        <a:lstStyle/>
        <a:p>
          <a:endParaRPr lang="en-GB"/>
        </a:p>
      </dgm:t>
    </dgm:pt>
    <dgm:pt modelId="{420007A4-4DE8-E44D-A59F-2153B38DF1DA}" type="sibTrans" cxnId="{EE451FFD-4A07-A846-A5F4-D163175C3090}">
      <dgm:prSet/>
      <dgm:spPr/>
      <dgm:t>
        <a:bodyPr/>
        <a:lstStyle/>
        <a:p>
          <a:endParaRPr lang="en-GB"/>
        </a:p>
      </dgm:t>
    </dgm:pt>
    <dgm:pt modelId="{D9A617C8-1CE4-9044-829F-6B922736FCA6}">
      <dgm:prSet custT="1"/>
      <dgm:spPr/>
      <dgm:t>
        <a:bodyPr/>
        <a:lstStyle/>
        <a:p>
          <a:r>
            <a:rPr lang="en-US" altLang="en-US" sz="2000" dirty="0">
              <a:ea typeface="Calibri" panose="020F0502020204030204" pitchFamily="34" charset="0"/>
              <a:cs typeface="Calibri" panose="020F0502020204030204" pitchFamily="34" charset="0"/>
            </a:rPr>
            <a:t>Large payouts from profit may affect shareholder dividends and profit retained for investment</a:t>
          </a:r>
        </a:p>
      </dgm:t>
    </dgm:pt>
    <dgm:pt modelId="{B8F42E05-E6B2-CD49-8779-2CC91085DC72}" type="parTrans" cxnId="{E519A107-4E15-0343-B940-75B68899004C}">
      <dgm:prSet/>
      <dgm:spPr/>
      <dgm:t>
        <a:bodyPr/>
        <a:lstStyle/>
        <a:p>
          <a:endParaRPr lang="en-GB"/>
        </a:p>
      </dgm:t>
    </dgm:pt>
    <dgm:pt modelId="{B87E4053-A147-1E49-AB7D-2BCE154BD88C}" type="sibTrans" cxnId="{E519A107-4E15-0343-B940-75B68899004C}">
      <dgm:prSet/>
      <dgm:spPr/>
      <dgm:t>
        <a:bodyPr/>
        <a:lstStyle/>
        <a:p>
          <a:endParaRPr lang="en-GB"/>
        </a:p>
      </dgm:t>
    </dgm:pt>
    <dgm:pt modelId="{F5D1545D-87E2-684C-974E-14654621D50D}" type="pres">
      <dgm:prSet presAssocID="{65438DD0-DA08-2443-8F33-6DE8D2207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FA466-0B31-8542-9E9D-1280726CE5AB}" type="pres">
      <dgm:prSet presAssocID="{CB4453D8-E6FB-5B40-86B5-998E3F6C6CC6}" presName="composite" presStyleCnt="0"/>
      <dgm:spPr/>
    </dgm:pt>
    <dgm:pt modelId="{0F5405A9-2DEE-854D-B414-86A853ED8D2D}" type="pres">
      <dgm:prSet presAssocID="{CB4453D8-E6FB-5B40-86B5-998E3F6C6CC6}" presName="parTx" presStyleLbl="alignNode1" presStyleIdx="0" presStyleCnt="1" custLinFactNeighborX="90215" custLinFactNeighborY="-62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123EC-576B-D241-BABA-E89D4EB8447A}" type="pres">
      <dgm:prSet presAssocID="{CB4453D8-E6FB-5B40-86B5-998E3F6C6CC6}" presName="desTx" presStyleLbl="alignAccFollowNode1" presStyleIdx="0" presStyleCnt="1" custLinFactNeighborY="-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97A2E-36FF-E248-B528-308E1E981068}" type="presOf" srcId="{D7BC08EB-B8C5-F249-AB9D-6E27DC7E87DE}" destId="{2D1123EC-576B-D241-BABA-E89D4EB8447A}" srcOrd="0" destOrd="0" presId="urn:microsoft.com/office/officeart/2005/8/layout/hList1"/>
    <dgm:cxn modelId="{EE451FFD-4A07-A846-A5F4-D163175C3090}" srcId="{CB4453D8-E6FB-5B40-86B5-998E3F6C6CC6}" destId="{F2972D2D-657A-FB4D-873F-0E8AC4BA2803}" srcOrd="2" destOrd="0" parTransId="{02A4E707-6151-3D41-914C-69F58833CD25}" sibTransId="{420007A4-4DE8-E44D-A59F-2153B38DF1DA}"/>
    <dgm:cxn modelId="{5D791F79-CB57-4844-998E-A164FED2FF9A}" srcId="{CB4453D8-E6FB-5B40-86B5-998E3F6C6CC6}" destId="{4215FDB7-4806-6F4E-9F3C-DA8A32DA6AD8}" srcOrd="1" destOrd="0" parTransId="{1586B50B-8A71-FA45-9312-3D2A99BB2B6B}" sibTransId="{796D68CC-B426-DE4E-8421-CDE7E7DC9BA7}"/>
    <dgm:cxn modelId="{C0CFA65B-C322-A641-975C-4CCEE768F301}" srcId="{65438DD0-DA08-2443-8F33-6DE8D2207DDC}" destId="{CB4453D8-E6FB-5B40-86B5-998E3F6C6CC6}" srcOrd="0" destOrd="0" parTransId="{42CB6690-7E25-B440-A3D8-33ECC3DBC51A}" sibTransId="{371C4899-B6DA-E942-AE2B-864E614D9EE5}"/>
    <dgm:cxn modelId="{4D8188C0-002F-C54F-A735-7BAE757EF9DD}" type="presOf" srcId="{4215FDB7-4806-6F4E-9F3C-DA8A32DA6AD8}" destId="{2D1123EC-576B-D241-BABA-E89D4EB8447A}" srcOrd="0" destOrd="1" presId="urn:microsoft.com/office/officeart/2005/8/layout/hList1"/>
    <dgm:cxn modelId="{ED2DB9EE-A7D4-1148-AF85-5D8C7A343B26}" type="presOf" srcId="{CB4453D8-E6FB-5B40-86B5-998E3F6C6CC6}" destId="{0F5405A9-2DEE-854D-B414-86A853ED8D2D}" srcOrd="0" destOrd="0" presId="urn:microsoft.com/office/officeart/2005/8/layout/hList1"/>
    <dgm:cxn modelId="{AF073B3C-46C7-A644-B25F-C6B72650F54A}" type="presOf" srcId="{F2972D2D-657A-FB4D-873F-0E8AC4BA2803}" destId="{2D1123EC-576B-D241-BABA-E89D4EB8447A}" srcOrd="0" destOrd="2" presId="urn:microsoft.com/office/officeart/2005/8/layout/hList1"/>
    <dgm:cxn modelId="{3158247A-4B23-4F45-9D8F-9170D1239381}" type="presOf" srcId="{65438DD0-DA08-2443-8F33-6DE8D2207DDC}" destId="{F5D1545D-87E2-684C-974E-14654621D50D}" srcOrd="0" destOrd="0" presId="urn:microsoft.com/office/officeart/2005/8/layout/hList1"/>
    <dgm:cxn modelId="{45EAB18E-84CF-4D45-8C68-CAC6C10C6BA7}" srcId="{CB4453D8-E6FB-5B40-86B5-998E3F6C6CC6}" destId="{D7BC08EB-B8C5-F249-AB9D-6E27DC7E87DE}" srcOrd="0" destOrd="0" parTransId="{0BABBF60-C073-5346-9971-ABF6D5858947}" sibTransId="{EC2E4EE5-2A6B-6545-B264-E137054EA8E0}"/>
    <dgm:cxn modelId="{FAD19CE8-364B-FF4F-9F6B-FEF95DD79808}" type="presOf" srcId="{D9A617C8-1CE4-9044-829F-6B922736FCA6}" destId="{2D1123EC-576B-D241-BABA-E89D4EB8447A}" srcOrd="0" destOrd="3" presId="urn:microsoft.com/office/officeart/2005/8/layout/hList1"/>
    <dgm:cxn modelId="{E519A107-4E15-0343-B940-75B68899004C}" srcId="{CB4453D8-E6FB-5B40-86B5-998E3F6C6CC6}" destId="{D9A617C8-1CE4-9044-829F-6B922736FCA6}" srcOrd="3" destOrd="0" parTransId="{B8F42E05-E6B2-CD49-8779-2CC91085DC72}" sibTransId="{B87E4053-A147-1E49-AB7D-2BCE154BD88C}"/>
    <dgm:cxn modelId="{6183FD82-1EC0-E748-A5F5-1F0BEFA0B40E}" type="presParOf" srcId="{F5D1545D-87E2-684C-974E-14654621D50D}" destId="{6F1FA466-0B31-8542-9E9D-1280726CE5AB}" srcOrd="0" destOrd="0" presId="urn:microsoft.com/office/officeart/2005/8/layout/hList1"/>
    <dgm:cxn modelId="{A68EDF3E-038E-5E4F-9DB8-4AA28017BC8A}" type="presParOf" srcId="{6F1FA466-0B31-8542-9E9D-1280726CE5AB}" destId="{0F5405A9-2DEE-854D-B414-86A853ED8D2D}" srcOrd="0" destOrd="0" presId="urn:microsoft.com/office/officeart/2005/8/layout/hList1"/>
    <dgm:cxn modelId="{ABCDC671-E1C5-344A-B878-BD69B5BC096D}" type="presParOf" srcId="{6F1FA466-0B31-8542-9E9D-1280726CE5AB}" destId="{2D1123EC-576B-D241-BABA-E89D4EB844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5F94B7-7E9C-448C-9537-CDB905BADE6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3965EB-8F8B-4BB3-99B8-C9F8034427B1}">
      <dgm:prSet/>
      <dgm:spPr/>
      <dgm:t>
        <a:bodyPr/>
        <a:lstStyle/>
        <a:p>
          <a:r>
            <a:rPr lang="en-GB" b="1" dirty="0"/>
            <a:t>Job enrichment</a:t>
          </a:r>
          <a:r>
            <a:rPr lang="en-GB" dirty="0"/>
            <a:t> – giving employees greater responsibility and offering them challenges that allow them to utilise their skills fully.</a:t>
          </a:r>
          <a:endParaRPr lang="en-US" dirty="0"/>
        </a:p>
      </dgm:t>
    </dgm:pt>
    <dgm:pt modelId="{350DE65E-7766-415F-AD17-EE65E38538E5}" type="parTrans" cxnId="{86BC468F-E7D1-421C-9A2A-921113F3EFF5}">
      <dgm:prSet/>
      <dgm:spPr/>
      <dgm:t>
        <a:bodyPr/>
        <a:lstStyle/>
        <a:p>
          <a:endParaRPr lang="en-US"/>
        </a:p>
      </dgm:t>
    </dgm:pt>
    <dgm:pt modelId="{1A7AF812-674C-46DD-BCC7-00885DA5932A}" type="sibTrans" cxnId="{86BC468F-E7D1-421C-9A2A-921113F3EFF5}">
      <dgm:prSet/>
      <dgm:spPr/>
      <dgm:t>
        <a:bodyPr/>
        <a:lstStyle/>
        <a:p>
          <a:endParaRPr lang="en-US"/>
        </a:p>
      </dgm:t>
    </dgm:pt>
    <dgm:pt modelId="{CEA561AE-9EE4-4F0A-8700-C78161A71022}">
      <dgm:prSet/>
      <dgm:spPr/>
      <dgm:t>
        <a:bodyPr/>
        <a:lstStyle/>
        <a:p>
          <a:r>
            <a:rPr lang="en-GB" b="1"/>
            <a:t>Job empowerment </a:t>
          </a:r>
          <a:r>
            <a:rPr lang="en-GB"/>
            <a:t>– giving employees the means by which they can exercise power over their working lives.</a:t>
          </a:r>
          <a:endParaRPr lang="en-US"/>
        </a:p>
      </dgm:t>
    </dgm:pt>
    <dgm:pt modelId="{EBA642A6-BA71-4DE3-89ED-EC5A5EEEC381}" type="parTrans" cxnId="{51EF591C-79DF-4F4E-A41B-F2C4A45E6263}">
      <dgm:prSet/>
      <dgm:spPr/>
      <dgm:t>
        <a:bodyPr/>
        <a:lstStyle/>
        <a:p>
          <a:endParaRPr lang="en-US"/>
        </a:p>
      </dgm:t>
    </dgm:pt>
    <dgm:pt modelId="{EA5C1BF3-8E64-4345-B53C-E7C06E82AD4D}" type="sibTrans" cxnId="{51EF591C-79DF-4F4E-A41B-F2C4A45E6263}">
      <dgm:prSet/>
      <dgm:spPr/>
      <dgm:t>
        <a:bodyPr/>
        <a:lstStyle/>
        <a:p>
          <a:endParaRPr lang="en-US"/>
        </a:p>
      </dgm:t>
    </dgm:pt>
    <dgm:pt modelId="{EC0B9A38-018E-4607-BDCF-24D802EADBE9}">
      <dgm:prSet/>
      <dgm:spPr/>
      <dgm:t>
        <a:bodyPr/>
        <a:lstStyle/>
        <a:p>
          <a:r>
            <a:rPr lang="en-GB" b="1"/>
            <a:t>Job enlargement</a:t>
          </a:r>
          <a:r>
            <a:rPr lang="en-GB"/>
            <a:t> – increasing the scope of a job, either by job enrichment or by job rotation.</a:t>
          </a:r>
          <a:endParaRPr lang="en-US"/>
        </a:p>
      </dgm:t>
    </dgm:pt>
    <dgm:pt modelId="{9E55AB98-C102-4AD7-9D7F-4EE268B8142F}" type="parTrans" cxnId="{1A45DED8-B6D7-4E25-90B4-6B8FF00178E0}">
      <dgm:prSet/>
      <dgm:spPr/>
      <dgm:t>
        <a:bodyPr/>
        <a:lstStyle/>
        <a:p>
          <a:endParaRPr lang="en-US"/>
        </a:p>
      </dgm:t>
    </dgm:pt>
    <dgm:pt modelId="{E40B8347-BB0F-41EB-9605-88A88D002DF4}" type="sibTrans" cxnId="{1A45DED8-B6D7-4E25-90B4-6B8FF00178E0}">
      <dgm:prSet/>
      <dgm:spPr/>
      <dgm:t>
        <a:bodyPr/>
        <a:lstStyle/>
        <a:p>
          <a:endParaRPr lang="en-US"/>
        </a:p>
      </dgm:t>
    </dgm:pt>
    <dgm:pt modelId="{569876C7-0B6C-481E-BAFD-A205C31E1E96}">
      <dgm:prSet/>
      <dgm:spPr/>
      <dgm:t>
        <a:bodyPr/>
        <a:lstStyle/>
        <a:p>
          <a:r>
            <a:rPr lang="en-GB" b="1" dirty="0"/>
            <a:t>Team working</a:t>
          </a:r>
          <a:r>
            <a:rPr lang="en-GB" dirty="0"/>
            <a:t> – a system where production is organised into large units of work and a group of employees work together in order to meet shared objectives.</a:t>
          </a:r>
          <a:r>
            <a:rPr lang="en-US" dirty="0"/>
            <a:t> </a:t>
          </a:r>
        </a:p>
      </dgm:t>
    </dgm:pt>
    <dgm:pt modelId="{B1BDE989-1891-4507-A955-D6C490FEE8B3}" type="parTrans" cxnId="{12BECE25-E9F7-4859-A91E-11F3D684451A}">
      <dgm:prSet/>
      <dgm:spPr/>
      <dgm:t>
        <a:bodyPr/>
        <a:lstStyle/>
        <a:p>
          <a:endParaRPr lang="en-US"/>
        </a:p>
      </dgm:t>
    </dgm:pt>
    <dgm:pt modelId="{87963D03-FAEE-4363-B2A5-18500CB9E3D5}" type="sibTrans" cxnId="{12BECE25-E9F7-4859-A91E-11F3D684451A}">
      <dgm:prSet/>
      <dgm:spPr/>
      <dgm:t>
        <a:bodyPr/>
        <a:lstStyle/>
        <a:p>
          <a:endParaRPr lang="en-US"/>
        </a:p>
      </dgm:t>
    </dgm:pt>
    <dgm:pt modelId="{E33DEEEF-82BB-774F-99B8-751A3183DB12}" type="pres">
      <dgm:prSet presAssocID="{C15F94B7-7E9C-448C-9537-CDB905BADE6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893037-0649-2E44-8A3B-CB8F3FDB7809}" type="pres">
      <dgm:prSet presAssocID="{DB3965EB-8F8B-4BB3-99B8-C9F8034427B1}" presName="thickLine" presStyleLbl="alignNode1" presStyleIdx="0" presStyleCnt="4"/>
      <dgm:spPr/>
    </dgm:pt>
    <dgm:pt modelId="{0F2C2D33-F83C-7945-B379-C615624AF4CC}" type="pres">
      <dgm:prSet presAssocID="{DB3965EB-8F8B-4BB3-99B8-C9F8034427B1}" presName="horz1" presStyleCnt="0"/>
      <dgm:spPr/>
    </dgm:pt>
    <dgm:pt modelId="{C20C0512-0D14-7F42-A9B3-994222C46FA3}" type="pres">
      <dgm:prSet presAssocID="{DB3965EB-8F8B-4BB3-99B8-C9F8034427B1}" presName="tx1" presStyleLbl="revTx" presStyleIdx="0" presStyleCnt="4"/>
      <dgm:spPr/>
      <dgm:t>
        <a:bodyPr/>
        <a:lstStyle/>
        <a:p>
          <a:endParaRPr lang="en-US"/>
        </a:p>
      </dgm:t>
    </dgm:pt>
    <dgm:pt modelId="{125F6538-9D05-C14B-91C9-F37CDA9E67A1}" type="pres">
      <dgm:prSet presAssocID="{DB3965EB-8F8B-4BB3-99B8-C9F8034427B1}" presName="vert1" presStyleCnt="0"/>
      <dgm:spPr/>
    </dgm:pt>
    <dgm:pt modelId="{7A6549D2-99A3-2B47-8E4E-450EBC5E7D76}" type="pres">
      <dgm:prSet presAssocID="{CEA561AE-9EE4-4F0A-8700-C78161A71022}" presName="thickLine" presStyleLbl="alignNode1" presStyleIdx="1" presStyleCnt="4"/>
      <dgm:spPr/>
    </dgm:pt>
    <dgm:pt modelId="{79F26505-9C5F-724C-A4CC-6DA3693B760B}" type="pres">
      <dgm:prSet presAssocID="{CEA561AE-9EE4-4F0A-8700-C78161A71022}" presName="horz1" presStyleCnt="0"/>
      <dgm:spPr/>
    </dgm:pt>
    <dgm:pt modelId="{542A1964-0C5F-D44E-97DE-1DFF3F61C695}" type="pres">
      <dgm:prSet presAssocID="{CEA561AE-9EE4-4F0A-8700-C78161A71022}" presName="tx1" presStyleLbl="revTx" presStyleIdx="1" presStyleCnt="4"/>
      <dgm:spPr/>
      <dgm:t>
        <a:bodyPr/>
        <a:lstStyle/>
        <a:p>
          <a:endParaRPr lang="en-US"/>
        </a:p>
      </dgm:t>
    </dgm:pt>
    <dgm:pt modelId="{B9F1B55D-7E67-7D41-9602-4F7D2F1B86DD}" type="pres">
      <dgm:prSet presAssocID="{CEA561AE-9EE4-4F0A-8700-C78161A71022}" presName="vert1" presStyleCnt="0"/>
      <dgm:spPr/>
    </dgm:pt>
    <dgm:pt modelId="{6C05194B-D69F-B34A-87BF-46B9D9788C74}" type="pres">
      <dgm:prSet presAssocID="{EC0B9A38-018E-4607-BDCF-24D802EADBE9}" presName="thickLine" presStyleLbl="alignNode1" presStyleIdx="2" presStyleCnt="4"/>
      <dgm:spPr/>
    </dgm:pt>
    <dgm:pt modelId="{8264444A-C7E7-264D-B80C-48CAFF991780}" type="pres">
      <dgm:prSet presAssocID="{EC0B9A38-018E-4607-BDCF-24D802EADBE9}" presName="horz1" presStyleCnt="0"/>
      <dgm:spPr/>
    </dgm:pt>
    <dgm:pt modelId="{7C38C0DE-CE6C-E04A-9D5A-669B07D1CCA9}" type="pres">
      <dgm:prSet presAssocID="{EC0B9A38-018E-4607-BDCF-24D802EADBE9}" presName="tx1" presStyleLbl="revTx" presStyleIdx="2" presStyleCnt="4"/>
      <dgm:spPr/>
      <dgm:t>
        <a:bodyPr/>
        <a:lstStyle/>
        <a:p>
          <a:endParaRPr lang="en-US"/>
        </a:p>
      </dgm:t>
    </dgm:pt>
    <dgm:pt modelId="{CE3FAD39-E220-CA4A-A92F-690BFE3DC131}" type="pres">
      <dgm:prSet presAssocID="{EC0B9A38-018E-4607-BDCF-24D802EADBE9}" presName="vert1" presStyleCnt="0"/>
      <dgm:spPr/>
    </dgm:pt>
    <dgm:pt modelId="{989665FE-1962-524C-8023-BC6A1202C56F}" type="pres">
      <dgm:prSet presAssocID="{569876C7-0B6C-481E-BAFD-A205C31E1E96}" presName="thickLine" presStyleLbl="alignNode1" presStyleIdx="3" presStyleCnt="4"/>
      <dgm:spPr/>
    </dgm:pt>
    <dgm:pt modelId="{FB958E2B-C49C-E74C-9EB0-6AA059FC4BB4}" type="pres">
      <dgm:prSet presAssocID="{569876C7-0B6C-481E-BAFD-A205C31E1E96}" presName="horz1" presStyleCnt="0"/>
      <dgm:spPr/>
    </dgm:pt>
    <dgm:pt modelId="{1043A99D-52A0-D947-8438-CC6C4D916952}" type="pres">
      <dgm:prSet presAssocID="{569876C7-0B6C-481E-BAFD-A205C31E1E96}" presName="tx1" presStyleLbl="revTx" presStyleIdx="3" presStyleCnt="4"/>
      <dgm:spPr/>
      <dgm:t>
        <a:bodyPr/>
        <a:lstStyle/>
        <a:p>
          <a:endParaRPr lang="en-US"/>
        </a:p>
      </dgm:t>
    </dgm:pt>
    <dgm:pt modelId="{83979E9E-09B4-1541-813D-7AF8FB499809}" type="pres">
      <dgm:prSet presAssocID="{569876C7-0B6C-481E-BAFD-A205C31E1E96}" presName="vert1" presStyleCnt="0"/>
      <dgm:spPr/>
    </dgm:pt>
  </dgm:ptLst>
  <dgm:cxnLst>
    <dgm:cxn modelId="{350DA768-DD69-234C-A669-7C6B0893C7F9}" type="presOf" srcId="{C15F94B7-7E9C-448C-9537-CDB905BADE60}" destId="{E33DEEEF-82BB-774F-99B8-751A3183DB12}" srcOrd="0" destOrd="0" presId="urn:microsoft.com/office/officeart/2008/layout/LinedList"/>
    <dgm:cxn modelId="{6D5624B2-B61B-4349-8C0C-47C798A2A999}" type="presOf" srcId="{CEA561AE-9EE4-4F0A-8700-C78161A71022}" destId="{542A1964-0C5F-D44E-97DE-1DFF3F61C695}" srcOrd="0" destOrd="0" presId="urn:microsoft.com/office/officeart/2008/layout/LinedList"/>
    <dgm:cxn modelId="{1A45DED8-B6D7-4E25-90B4-6B8FF00178E0}" srcId="{C15F94B7-7E9C-448C-9537-CDB905BADE60}" destId="{EC0B9A38-018E-4607-BDCF-24D802EADBE9}" srcOrd="2" destOrd="0" parTransId="{9E55AB98-C102-4AD7-9D7F-4EE268B8142F}" sibTransId="{E40B8347-BB0F-41EB-9605-88A88D002DF4}"/>
    <dgm:cxn modelId="{12BECE25-E9F7-4859-A91E-11F3D684451A}" srcId="{C15F94B7-7E9C-448C-9537-CDB905BADE60}" destId="{569876C7-0B6C-481E-BAFD-A205C31E1E96}" srcOrd="3" destOrd="0" parTransId="{B1BDE989-1891-4507-A955-D6C490FEE8B3}" sibTransId="{87963D03-FAEE-4363-B2A5-18500CB9E3D5}"/>
    <dgm:cxn modelId="{86BC468F-E7D1-421C-9A2A-921113F3EFF5}" srcId="{C15F94B7-7E9C-448C-9537-CDB905BADE60}" destId="{DB3965EB-8F8B-4BB3-99B8-C9F8034427B1}" srcOrd="0" destOrd="0" parTransId="{350DE65E-7766-415F-AD17-EE65E38538E5}" sibTransId="{1A7AF812-674C-46DD-BCC7-00885DA5932A}"/>
    <dgm:cxn modelId="{AA39B86D-1799-554F-BBBC-4EB6282015AE}" type="presOf" srcId="{DB3965EB-8F8B-4BB3-99B8-C9F8034427B1}" destId="{C20C0512-0D14-7F42-A9B3-994222C46FA3}" srcOrd="0" destOrd="0" presId="urn:microsoft.com/office/officeart/2008/layout/LinedList"/>
    <dgm:cxn modelId="{51EF591C-79DF-4F4E-A41B-F2C4A45E6263}" srcId="{C15F94B7-7E9C-448C-9537-CDB905BADE60}" destId="{CEA561AE-9EE4-4F0A-8700-C78161A71022}" srcOrd="1" destOrd="0" parTransId="{EBA642A6-BA71-4DE3-89ED-EC5A5EEEC381}" sibTransId="{EA5C1BF3-8E64-4345-B53C-E7C06E82AD4D}"/>
    <dgm:cxn modelId="{0913D416-72C7-3C49-8C4C-7D8C2977366A}" type="presOf" srcId="{EC0B9A38-018E-4607-BDCF-24D802EADBE9}" destId="{7C38C0DE-CE6C-E04A-9D5A-669B07D1CCA9}" srcOrd="0" destOrd="0" presId="urn:microsoft.com/office/officeart/2008/layout/LinedList"/>
    <dgm:cxn modelId="{E38C323E-B093-9246-AA67-2858C725C298}" type="presOf" srcId="{569876C7-0B6C-481E-BAFD-A205C31E1E96}" destId="{1043A99D-52A0-D947-8438-CC6C4D916952}" srcOrd="0" destOrd="0" presId="urn:microsoft.com/office/officeart/2008/layout/LinedList"/>
    <dgm:cxn modelId="{66AB7067-7949-B14C-A8BA-F89EA7E6FC6A}" type="presParOf" srcId="{E33DEEEF-82BB-774F-99B8-751A3183DB12}" destId="{C3893037-0649-2E44-8A3B-CB8F3FDB7809}" srcOrd="0" destOrd="0" presId="urn:microsoft.com/office/officeart/2008/layout/LinedList"/>
    <dgm:cxn modelId="{18A2EDFA-731D-7944-8F1F-A60BD081274B}" type="presParOf" srcId="{E33DEEEF-82BB-774F-99B8-751A3183DB12}" destId="{0F2C2D33-F83C-7945-B379-C615624AF4CC}" srcOrd="1" destOrd="0" presId="urn:microsoft.com/office/officeart/2008/layout/LinedList"/>
    <dgm:cxn modelId="{0E71FC66-0256-6F42-94B4-D133B6EC3C53}" type="presParOf" srcId="{0F2C2D33-F83C-7945-B379-C615624AF4CC}" destId="{C20C0512-0D14-7F42-A9B3-994222C46FA3}" srcOrd="0" destOrd="0" presId="urn:microsoft.com/office/officeart/2008/layout/LinedList"/>
    <dgm:cxn modelId="{6F3F7FF3-5DD1-2B45-9A76-FAAA265CAC52}" type="presParOf" srcId="{0F2C2D33-F83C-7945-B379-C615624AF4CC}" destId="{125F6538-9D05-C14B-91C9-F37CDA9E67A1}" srcOrd="1" destOrd="0" presId="urn:microsoft.com/office/officeart/2008/layout/LinedList"/>
    <dgm:cxn modelId="{AB0B2F17-3DF3-D043-904D-FC330EDFEDFB}" type="presParOf" srcId="{E33DEEEF-82BB-774F-99B8-751A3183DB12}" destId="{7A6549D2-99A3-2B47-8E4E-450EBC5E7D76}" srcOrd="2" destOrd="0" presId="urn:microsoft.com/office/officeart/2008/layout/LinedList"/>
    <dgm:cxn modelId="{3CDCAAE6-36DA-D84B-8EDB-731BB27C80DC}" type="presParOf" srcId="{E33DEEEF-82BB-774F-99B8-751A3183DB12}" destId="{79F26505-9C5F-724C-A4CC-6DA3693B760B}" srcOrd="3" destOrd="0" presId="urn:microsoft.com/office/officeart/2008/layout/LinedList"/>
    <dgm:cxn modelId="{8CF73937-974E-0A4D-97E3-B1E6D20D39E4}" type="presParOf" srcId="{79F26505-9C5F-724C-A4CC-6DA3693B760B}" destId="{542A1964-0C5F-D44E-97DE-1DFF3F61C695}" srcOrd="0" destOrd="0" presId="urn:microsoft.com/office/officeart/2008/layout/LinedList"/>
    <dgm:cxn modelId="{4CEB117D-9F7D-7540-B0A4-A32F91B97562}" type="presParOf" srcId="{79F26505-9C5F-724C-A4CC-6DA3693B760B}" destId="{B9F1B55D-7E67-7D41-9602-4F7D2F1B86DD}" srcOrd="1" destOrd="0" presId="urn:microsoft.com/office/officeart/2008/layout/LinedList"/>
    <dgm:cxn modelId="{2E96C2B4-78BF-8044-9BB4-3F8A297C269A}" type="presParOf" srcId="{E33DEEEF-82BB-774F-99B8-751A3183DB12}" destId="{6C05194B-D69F-B34A-87BF-46B9D9788C74}" srcOrd="4" destOrd="0" presId="urn:microsoft.com/office/officeart/2008/layout/LinedList"/>
    <dgm:cxn modelId="{45FDC584-9C89-4C42-AAE0-E91F73598D03}" type="presParOf" srcId="{E33DEEEF-82BB-774F-99B8-751A3183DB12}" destId="{8264444A-C7E7-264D-B80C-48CAFF991780}" srcOrd="5" destOrd="0" presId="urn:microsoft.com/office/officeart/2008/layout/LinedList"/>
    <dgm:cxn modelId="{A5713B6F-4F65-0D45-89DA-5CC3DBFCF688}" type="presParOf" srcId="{8264444A-C7E7-264D-B80C-48CAFF991780}" destId="{7C38C0DE-CE6C-E04A-9D5A-669B07D1CCA9}" srcOrd="0" destOrd="0" presId="urn:microsoft.com/office/officeart/2008/layout/LinedList"/>
    <dgm:cxn modelId="{74E1FC10-019B-4A43-8371-27DE0AB3C384}" type="presParOf" srcId="{8264444A-C7E7-264D-B80C-48CAFF991780}" destId="{CE3FAD39-E220-CA4A-A92F-690BFE3DC131}" srcOrd="1" destOrd="0" presId="urn:microsoft.com/office/officeart/2008/layout/LinedList"/>
    <dgm:cxn modelId="{817C641E-FE8E-9E4B-AB06-79F0D970B0E2}" type="presParOf" srcId="{E33DEEEF-82BB-774F-99B8-751A3183DB12}" destId="{989665FE-1962-524C-8023-BC6A1202C56F}" srcOrd="6" destOrd="0" presId="urn:microsoft.com/office/officeart/2008/layout/LinedList"/>
    <dgm:cxn modelId="{60E41F4E-3075-A346-A888-8EBA29C0C8B6}" type="presParOf" srcId="{E33DEEEF-82BB-774F-99B8-751A3183DB12}" destId="{FB958E2B-C49C-E74C-9EB0-6AA059FC4BB4}" srcOrd="7" destOrd="0" presId="urn:microsoft.com/office/officeart/2008/layout/LinedList"/>
    <dgm:cxn modelId="{DE2C98B3-547E-C841-8506-35FBC9B2BB2E}" type="presParOf" srcId="{FB958E2B-C49C-E74C-9EB0-6AA059FC4BB4}" destId="{1043A99D-52A0-D947-8438-CC6C4D916952}" srcOrd="0" destOrd="0" presId="urn:microsoft.com/office/officeart/2008/layout/LinedList"/>
    <dgm:cxn modelId="{1A67A939-6035-6146-ABFA-4D27C1983859}" type="presParOf" srcId="{FB958E2B-C49C-E74C-9EB0-6AA059FC4BB4}" destId="{83979E9E-09B4-1541-813D-7AF8FB4998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5DF0C3-2088-4181-BF3F-0080A313F13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87BCB4-391E-457F-BAA1-4838A3406F27}">
      <dgm:prSet/>
      <dgm:spPr/>
      <dgm:t>
        <a:bodyPr/>
        <a:lstStyle/>
        <a:p>
          <a:r>
            <a:rPr lang="en-GB"/>
            <a:t>Goal setting</a:t>
          </a:r>
          <a:endParaRPr lang="en-US"/>
        </a:p>
      </dgm:t>
    </dgm:pt>
    <dgm:pt modelId="{25EE9643-1114-40E0-A2A5-CCCA73D9D1E0}" type="parTrans" cxnId="{CA277936-8FB8-4D7F-BEDF-0F682F2DD66F}">
      <dgm:prSet/>
      <dgm:spPr/>
      <dgm:t>
        <a:bodyPr/>
        <a:lstStyle/>
        <a:p>
          <a:endParaRPr lang="en-US"/>
        </a:p>
      </dgm:t>
    </dgm:pt>
    <dgm:pt modelId="{7CE2AFDF-D50A-4D0B-A969-F38886FB077F}" type="sibTrans" cxnId="{CA277936-8FB8-4D7F-BEDF-0F682F2DD66F}">
      <dgm:prSet/>
      <dgm:spPr/>
      <dgm:t>
        <a:bodyPr/>
        <a:lstStyle/>
        <a:p>
          <a:endParaRPr lang="en-US"/>
        </a:p>
      </dgm:t>
    </dgm:pt>
    <dgm:pt modelId="{96D700AE-EC41-4AB8-AF12-767464F291E0}">
      <dgm:prSet/>
      <dgm:spPr/>
      <dgm:t>
        <a:bodyPr/>
        <a:lstStyle/>
        <a:p>
          <a:r>
            <a:rPr lang="en-GB"/>
            <a:t>Appraisal</a:t>
          </a:r>
          <a:endParaRPr lang="en-US"/>
        </a:p>
      </dgm:t>
    </dgm:pt>
    <dgm:pt modelId="{BF71F55A-1CAE-411A-8D3B-CCE192FBB2EF}" type="parTrans" cxnId="{AC907880-EE7A-4608-A3A6-76BA197C5B75}">
      <dgm:prSet/>
      <dgm:spPr/>
      <dgm:t>
        <a:bodyPr/>
        <a:lstStyle/>
        <a:p>
          <a:endParaRPr lang="en-US"/>
        </a:p>
      </dgm:t>
    </dgm:pt>
    <dgm:pt modelId="{E3F516B0-8968-4C7B-8232-503F84EE932A}" type="sibTrans" cxnId="{AC907880-EE7A-4608-A3A6-76BA197C5B75}">
      <dgm:prSet/>
      <dgm:spPr/>
      <dgm:t>
        <a:bodyPr/>
        <a:lstStyle/>
        <a:p>
          <a:endParaRPr lang="en-US"/>
        </a:p>
      </dgm:t>
    </dgm:pt>
    <dgm:pt modelId="{EADA130F-EDE2-4B79-B4BF-DFB962CB1432}">
      <dgm:prSet/>
      <dgm:spPr/>
      <dgm:t>
        <a:bodyPr/>
        <a:lstStyle/>
        <a:p>
          <a:r>
            <a:rPr lang="en-GB"/>
            <a:t>Flexible timings</a:t>
          </a:r>
          <a:endParaRPr lang="en-US"/>
        </a:p>
      </dgm:t>
    </dgm:pt>
    <dgm:pt modelId="{91843449-BABE-43B9-AB0C-AF84FAC75E92}" type="parTrans" cxnId="{E4D56908-7E55-4E32-8B52-8BC3804264A4}">
      <dgm:prSet/>
      <dgm:spPr/>
      <dgm:t>
        <a:bodyPr/>
        <a:lstStyle/>
        <a:p>
          <a:endParaRPr lang="en-US"/>
        </a:p>
      </dgm:t>
    </dgm:pt>
    <dgm:pt modelId="{E753D0DF-5F19-462E-868F-9C9224AD9632}" type="sibTrans" cxnId="{E4D56908-7E55-4E32-8B52-8BC3804264A4}">
      <dgm:prSet/>
      <dgm:spPr/>
      <dgm:t>
        <a:bodyPr/>
        <a:lstStyle/>
        <a:p>
          <a:endParaRPr lang="en-US"/>
        </a:p>
      </dgm:t>
    </dgm:pt>
    <dgm:pt modelId="{032334DB-B7A4-4215-B30C-5BDB5E036591}">
      <dgm:prSet/>
      <dgm:spPr/>
      <dgm:t>
        <a:bodyPr/>
        <a:lstStyle/>
        <a:p>
          <a:r>
            <a:rPr lang="en-GB"/>
            <a:t>Employee participation</a:t>
          </a:r>
          <a:endParaRPr lang="en-US"/>
        </a:p>
      </dgm:t>
    </dgm:pt>
    <dgm:pt modelId="{43C1DF1D-A8F4-46F9-B7BD-DA3A511DD37C}" type="parTrans" cxnId="{8F7C77D8-4248-404D-9C2F-C2A4F9EE3058}">
      <dgm:prSet/>
      <dgm:spPr/>
      <dgm:t>
        <a:bodyPr/>
        <a:lstStyle/>
        <a:p>
          <a:endParaRPr lang="en-US"/>
        </a:p>
      </dgm:t>
    </dgm:pt>
    <dgm:pt modelId="{44335308-ACE1-4BEF-847D-CA441376D0FC}" type="sibTrans" cxnId="{8F7C77D8-4248-404D-9C2F-C2A4F9EE3058}">
      <dgm:prSet/>
      <dgm:spPr/>
      <dgm:t>
        <a:bodyPr/>
        <a:lstStyle/>
        <a:p>
          <a:endParaRPr lang="en-US"/>
        </a:p>
      </dgm:t>
    </dgm:pt>
    <dgm:pt modelId="{BB57CB96-E2A9-46F4-926A-2857856E5C79}">
      <dgm:prSet/>
      <dgm:spPr/>
      <dgm:t>
        <a:bodyPr/>
        <a:lstStyle/>
        <a:p>
          <a:r>
            <a:rPr lang="en-GB"/>
            <a:t>Quality Circles</a:t>
          </a:r>
          <a:endParaRPr lang="en-US"/>
        </a:p>
      </dgm:t>
    </dgm:pt>
    <dgm:pt modelId="{0A5116CB-928C-4819-B896-83DB70705624}" type="parTrans" cxnId="{ED86CF69-DBC4-4271-A005-44D287B37790}">
      <dgm:prSet/>
      <dgm:spPr/>
      <dgm:t>
        <a:bodyPr/>
        <a:lstStyle/>
        <a:p>
          <a:endParaRPr lang="en-US"/>
        </a:p>
      </dgm:t>
    </dgm:pt>
    <dgm:pt modelId="{02DEE326-C34A-48B1-967A-C0FD5D9B8DCA}" type="sibTrans" cxnId="{ED86CF69-DBC4-4271-A005-44D287B37790}">
      <dgm:prSet/>
      <dgm:spPr/>
      <dgm:t>
        <a:bodyPr/>
        <a:lstStyle/>
        <a:p>
          <a:endParaRPr lang="en-US"/>
        </a:p>
      </dgm:t>
    </dgm:pt>
    <dgm:pt modelId="{BF859A5F-B281-4934-8429-AF3811E97E2D}">
      <dgm:prSet/>
      <dgm:spPr/>
      <dgm:t>
        <a:bodyPr/>
        <a:lstStyle/>
        <a:p>
          <a:r>
            <a:rPr lang="en-GB"/>
            <a:t>Fringe benefits</a:t>
          </a:r>
          <a:endParaRPr lang="en-US"/>
        </a:p>
      </dgm:t>
    </dgm:pt>
    <dgm:pt modelId="{ED564D7E-A635-4983-95D8-0CF2C476F4F6}" type="parTrans" cxnId="{59C6A113-0422-40C0-83BC-7949581B7A2E}">
      <dgm:prSet/>
      <dgm:spPr/>
      <dgm:t>
        <a:bodyPr/>
        <a:lstStyle/>
        <a:p>
          <a:endParaRPr lang="en-US"/>
        </a:p>
      </dgm:t>
    </dgm:pt>
    <dgm:pt modelId="{569D280F-6421-44D4-BB4F-37B9721AFB41}" type="sibTrans" cxnId="{59C6A113-0422-40C0-83BC-7949581B7A2E}">
      <dgm:prSet/>
      <dgm:spPr/>
      <dgm:t>
        <a:bodyPr/>
        <a:lstStyle/>
        <a:p>
          <a:endParaRPr lang="en-US"/>
        </a:p>
      </dgm:t>
    </dgm:pt>
    <dgm:pt modelId="{ACEADAE4-C5F1-4C38-A5F6-DE30C53D2DF8}">
      <dgm:prSet/>
      <dgm:spPr/>
      <dgm:t>
        <a:bodyPr/>
        <a:lstStyle/>
        <a:p>
          <a:r>
            <a:rPr lang="en-GB"/>
            <a:t>Job rotation</a:t>
          </a:r>
          <a:endParaRPr lang="en-US"/>
        </a:p>
      </dgm:t>
    </dgm:pt>
    <dgm:pt modelId="{CB3FC3C3-BBBE-447E-90F9-B9A43FFF13F9}" type="parTrans" cxnId="{0385B475-5D6A-449F-B607-70A71F818125}">
      <dgm:prSet/>
      <dgm:spPr/>
      <dgm:t>
        <a:bodyPr/>
        <a:lstStyle/>
        <a:p>
          <a:endParaRPr lang="en-US"/>
        </a:p>
      </dgm:t>
    </dgm:pt>
    <dgm:pt modelId="{7DE7EE0F-9955-4268-9CF7-32C98DC5C95E}" type="sibTrans" cxnId="{0385B475-5D6A-449F-B607-70A71F818125}">
      <dgm:prSet/>
      <dgm:spPr/>
      <dgm:t>
        <a:bodyPr/>
        <a:lstStyle/>
        <a:p>
          <a:endParaRPr lang="en-US"/>
        </a:p>
      </dgm:t>
    </dgm:pt>
    <dgm:pt modelId="{587768EF-3045-054B-8EF6-2665B22C7828}" type="pres">
      <dgm:prSet presAssocID="{4F5DF0C3-2088-4181-BF3F-0080A313F1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979CC5-BB68-3E4A-8FC8-297A3026CC11}" type="pres">
      <dgm:prSet presAssocID="{9587BCB4-391E-457F-BAA1-4838A3406F27}" presName="thickLine" presStyleLbl="alignNode1" presStyleIdx="0" presStyleCnt="7"/>
      <dgm:spPr/>
    </dgm:pt>
    <dgm:pt modelId="{F8E67A5D-F132-5445-8BAF-1BF2EB654623}" type="pres">
      <dgm:prSet presAssocID="{9587BCB4-391E-457F-BAA1-4838A3406F27}" presName="horz1" presStyleCnt="0"/>
      <dgm:spPr/>
    </dgm:pt>
    <dgm:pt modelId="{5E075CEE-7757-954B-9F6F-A5DD826B4C76}" type="pres">
      <dgm:prSet presAssocID="{9587BCB4-391E-457F-BAA1-4838A3406F27}" presName="tx1" presStyleLbl="revTx" presStyleIdx="0" presStyleCnt="7"/>
      <dgm:spPr/>
      <dgm:t>
        <a:bodyPr/>
        <a:lstStyle/>
        <a:p>
          <a:endParaRPr lang="en-US"/>
        </a:p>
      </dgm:t>
    </dgm:pt>
    <dgm:pt modelId="{82262CED-624E-6545-85D7-D065C21E775F}" type="pres">
      <dgm:prSet presAssocID="{9587BCB4-391E-457F-BAA1-4838A3406F27}" presName="vert1" presStyleCnt="0"/>
      <dgm:spPr/>
    </dgm:pt>
    <dgm:pt modelId="{C019E05A-0209-EC40-97E9-20D64965B696}" type="pres">
      <dgm:prSet presAssocID="{96D700AE-EC41-4AB8-AF12-767464F291E0}" presName="thickLine" presStyleLbl="alignNode1" presStyleIdx="1" presStyleCnt="7"/>
      <dgm:spPr/>
    </dgm:pt>
    <dgm:pt modelId="{59578EB5-4E01-6843-9A20-6F87894CF7A1}" type="pres">
      <dgm:prSet presAssocID="{96D700AE-EC41-4AB8-AF12-767464F291E0}" presName="horz1" presStyleCnt="0"/>
      <dgm:spPr/>
    </dgm:pt>
    <dgm:pt modelId="{633CBE90-40CF-2241-BE9C-BADA918205B1}" type="pres">
      <dgm:prSet presAssocID="{96D700AE-EC41-4AB8-AF12-767464F291E0}" presName="tx1" presStyleLbl="revTx" presStyleIdx="1" presStyleCnt="7"/>
      <dgm:spPr/>
      <dgm:t>
        <a:bodyPr/>
        <a:lstStyle/>
        <a:p>
          <a:endParaRPr lang="en-US"/>
        </a:p>
      </dgm:t>
    </dgm:pt>
    <dgm:pt modelId="{CA13E4E0-B81C-504A-A2EA-351F2F571B79}" type="pres">
      <dgm:prSet presAssocID="{96D700AE-EC41-4AB8-AF12-767464F291E0}" presName="vert1" presStyleCnt="0"/>
      <dgm:spPr/>
    </dgm:pt>
    <dgm:pt modelId="{9968D14B-50D4-AC4C-8EE3-EA9443748BF8}" type="pres">
      <dgm:prSet presAssocID="{EADA130F-EDE2-4B79-B4BF-DFB962CB1432}" presName="thickLine" presStyleLbl="alignNode1" presStyleIdx="2" presStyleCnt="7"/>
      <dgm:spPr/>
    </dgm:pt>
    <dgm:pt modelId="{061D0103-3E06-C24A-801A-B3500DBC96EE}" type="pres">
      <dgm:prSet presAssocID="{EADA130F-EDE2-4B79-B4BF-DFB962CB1432}" presName="horz1" presStyleCnt="0"/>
      <dgm:spPr/>
    </dgm:pt>
    <dgm:pt modelId="{18205DD7-B73F-E949-94B4-58F1ABD8B23E}" type="pres">
      <dgm:prSet presAssocID="{EADA130F-EDE2-4B79-B4BF-DFB962CB1432}" presName="tx1" presStyleLbl="revTx" presStyleIdx="2" presStyleCnt="7"/>
      <dgm:spPr/>
      <dgm:t>
        <a:bodyPr/>
        <a:lstStyle/>
        <a:p>
          <a:endParaRPr lang="en-US"/>
        </a:p>
      </dgm:t>
    </dgm:pt>
    <dgm:pt modelId="{A6DD0D04-2819-384E-BE02-3C8360650E6F}" type="pres">
      <dgm:prSet presAssocID="{EADA130F-EDE2-4B79-B4BF-DFB962CB1432}" presName="vert1" presStyleCnt="0"/>
      <dgm:spPr/>
    </dgm:pt>
    <dgm:pt modelId="{E3A95C38-6620-2D47-A0A6-9A46334EA2AD}" type="pres">
      <dgm:prSet presAssocID="{032334DB-B7A4-4215-B30C-5BDB5E036591}" presName="thickLine" presStyleLbl="alignNode1" presStyleIdx="3" presStyleCnt="7"/>
      <dgm:spPr/>
    </dgm:pt>
    <dgm:pt modelId="{74601841-0BDB-B245-AE56-051C094F6611}" type="pres">
      <dgm:prSet presAssocID="{032334DB-B7A4-4215-B30C-5BDB5E036591}" presName="horz1" presStyleCnt="0"/>
      <dgm:spPr/>
    </dgm:pt>
    <dgm:pt modelId="{1E34400F-5251-974B-9291-C44EED148B7A}" type="pres">
      <dgm:prSet presAssocID="{032334DB-B7A4-4215-B30C-5BDB5E036591}" presName="tx1" presStyleLbl="revTx" presStyleIdx="3" presStyleCnt="7"/>
      <dgm:spPr/>
      <dgm:t>
        <a:bodyPr/>
        <a:lstStyle/>
        <a:p>
          <a:endParaRPr lang="en-US"/>
        </a:p>
      </dgm:t>
    </dgm:pt>
    <dgm:pt modelId="{28C1FB1D-5ECC-EB47-9EBA-29AA51994202}" type="pres">
      <dgm:prSet presAssocID="{032334DB-B7A4-4215-B30C-5BDB5E036591}" presName="vert1" presStyleCnt="0"/>
      <dgm:spPr/>
    </dgm:pt>
    <dgm:pt modelId="{DB162F7B-2506-7649-BDAA-A8FF02FBF2D5}" type="pres">
      <dgm:prSet presAssocID="{BB57CB96-E2A9-46F4-926A-2857856E5C79}" presName="thickLine" presStyleLbl="alignNode1" presStyleIdx="4" presStyleCnt="7"/>
      <dgm:spPr/>
    </dgm:pt>
    <dgm:pt modelId="{FCA440C8-7374-0B42-BC1F-1134716B17CC}" type="pres">
      <dgm:prSet presAssocID="{BB57CB96-E2A9-46F4-926A-2857856E5C79}" presName="horz1" presStyleCnt="0"/>
      <dgm:spPr/>
    </dgm:pt>
    <dgm:pt modelId="{5DDB6730-0D4F-374E-96AE-0C955CCE6604}" type="pres">
      <dgm:prSet presAssocID="{BB57CB96-E2A9-46F4-926A-2857856E5C79}" presName="tx1" presStyleLbl="revTx" presStyleIdx="4" presStyleCnt="7"/>
      <dgm:spPr/>
      <dgm:t>
        <a:bodyPr/>
        <a:lstStyle/>
        <a:p>
          <a:endParaRPr lang="en-US"/>
        </a:p>
      </dgm:t>
    </dgm:pt>
    <dgm:pt modelId="{AD45B455-471C-DB44-9D21-0B582E048A2E}" type="pres">
      <dgm:prSet presAssocID="{BB57CB96-E2A9-46F4-926A-2857856E5C79}" presName="vert1" presStyleCnt="0"/>
      <dgm:spPr/>
    </dgm:pt>
    <dgm:pt modelId="{76CB645E-374D-FB4F-9468-BE3A3A0A579C}" type="pres">
      <dgm:prSet presAssocID="{BF859A5F-B281-4934-8429-AF3811E97E2D}" presName="thickLine" presStyleLbl="alignNode1" presStyleIdx="5" presStyleCnt="7"/>
      <dgm:spPr/>
    </dgm:pt>
    <dgm:pt modelId="{A83A5E7E-33C2-1040-A94B-71E81D0621B5}" type="pres">
      <dgm:prSet presAssocID="{BF859A5F-B281-4934-8429-AF3811E97E2D}" presName="horz1" presStyleCnt="0"/>
      <dgm:spPr/>
    </dgm:pt>
    <dgm:pt modelId="{6BB0E3A8-3FCB-F643-B993-83EFF4A0C31F}" type="pres">
      <dgm:prSet presAssocID="{BF859A5F-B281-4934-8429-AF3811E97E2D}" presName="tx1" presStyleLbl="revTx" presStyleIdx="5" presStyleCnt="7"/>
      <dgm:spPr/>
      <dgm:t>
        <a:bodyPr/>
        <a:lstStyle/>
        <a:p>
          <a:endParaRPr lang="en-US"/>
        </a:p>
      </dgm:t>
    </dgm:pt>
    <dgm:pt modelId="{6951DBFD-04C4-EE41-8D9E-511229C9C417}" type="pres">
      <dgm:prSet presAssocID="{BF859A5F-B281-4934-8429-AF3811E97E2D}" presName="vert1" presStyleCnt="0"/>
      <dgm:spPr/>
    </dgm:pt>
    <dgm:pt modelId="{D656749B-E140-AE4C-A53B-5C990BA77AC5}" type="pres">
      <dgm:prSet presAssocID="{ACEADAE4-C5F1-4C38-A5F6-DE30C53D2DF8}" presName="thickLine" presStyleLbl="alignNode1" presStyleIdx="6" presStyleCnt="7"/>
      <dgm:spPr/>
    </dgm:pt>
    <dgm:pt modelId="{F0374CF9-3B13-DB43-B35E-1A28B97F2D82}" type="pres">
      <dgm:prSet presAssocID="{ACEADAE4-C5F1-4C38-A5F6-DE30C53D2DF8}" presName="horz1" presStyleCnt="0"/>
      <dgm:spPr/>
    </dgm:pt>
    <dgm:pt modelId="{C8AAF24E-8708-734F-ACAA-D33E525892DA}" type="pres">
      <dgm:prSet presAssocID="{ACEADAE4-C5F1-4C38-A5F6-DE30C53D2DF8}" presName="tx1" presStyleLbl="revTx" presStyleIdx="6" presStyleCnt="7"/>
      <dgm:spPr/>
      <dgm:t>
        <a:bodyPr/>
        <a:lstStyle/>
        <a:p>
          <a:endParaRPr lang="en-US"/>
        </a:p>
      </dgm:t>
    </dgm:pt>
    <dgm:pt modelId="{356A215D-8D27-9146-B553-3CD4E366BA89}" type="pres">
      <dgm:prSet presAssocID="{ACEADAE4-C5F1-4C38-A5F6-DE30C53D2DF8}" presName="vert1" presStyleCnt="0"/>
      <dgm:spPr/>
    </dgm:pt>
  </dgm:ptLst>
  <dgm:cxnLst>
    <dgm:cxn modelId="{7FDEE720-5E97-974A-9DED-B0EFD2046D67}" type="presOf" srcId="{BB57CB96-E2A9-46F4-926A-2857856E5C79}" destId="{5DDB6730-0D4F-374E-96AE-0C955CCE6604}" srcOrd="0" destOrd="0" presId="urn:microsoft.com/office/officeart/2008/layout/LinedList"/>
    <dgm:cxn modelId="{0385B475-5D6A-449F-B607-70A71F818125}" srcId="{4F5DF0C3-2088-4181-BF3F-0080A313F133}" destId="{ACEADAE4-C5F1-4C38-A5F6-DE30C53D2DF8}" srcOrd="6" destOrd="0" parTransId="{CB3FC3C3-BBBE-447E-90F9-B9A43FFF13F9}" sibTransId="{7DE7EE0F-9955-4268-9CF7-32C98DC5C95E}"/>
    <dgm:cxn modelId="{ED86CF69-DBC4-4271-A005-44D287B37790}" srcId="{4F5DF0C3-2088-4181-BF3F-0080A313F133}" destId="{BB57CB96-E2A9-46F4-926A-2857856E5C79}" srcOrd="4" destOrd="0" parTransId="{0A5116CB-928C-4819-B896-83DB70705624}" sibTransId="{02DEE326-C34A-48B1-967A-C0FD5D9B8DCA}"/>
    <dgm:cxn modelId="{7CCF4814-8F44-8244-8B08-D6D06F9E2707}" type="presOf" srcId="{ACEADAE4-C5F1-4C38-A5F6-DE30C53D2DF8}" destId="{C8AAF24E-8708-734F-ACAA-D33E525892DA}" srcOrd="0" destOrd="0" presId="urn:microsoft.com/office/officeart/2008/layout/LinedList"/>
    <dgm:cxn modelId="{8F7C77D8-4248-404D-9C2F-C2A4F9EE3058}" srcId="{4F5DF0C3-2088-4181-BF3F-0080A313F133}" destId="{032334DB-B7A4-4215-B30C-5BDB5E036591}" srcOrd="3" destOrd="0" parTransId="{43C1DF1D-A8F4-46F9-B7BD-DA3A511DD37C}" sibTransId="{44335308-ACE1-4BEF-847D-CA441376D0FC}"/>
    <dgm:cxn modelId="{8D07B4EF-4615-D94D-B5B9-E16D9E781351}" type="presOf" srcId="{BF859A5F-B281-4934-8429-AF3811E97E2D}" destId="{6BB0E3A8-3FCB-F643-B993-83EFF4A0C31F}" srcOrd="0" destOrd="0" presId="urn:microsoft.com/office/officeart/2008/layout/LinedList"/>
    <dgm:cxn modelId="{CA277936-8FB8-4D7F-BEDF-0F682F2DD66F}" srcId="{4F5DF0C3-2088-4181-BF3F-0080A313F133}" destId="{9587BCB4-391E-457F-BAA1-4838A3406F27}" srcOrd="0" destOrd="0" parTransId="{25EE9643-1114-40E0-A2A5-CCCA73D9D1E0}" sibTransId="{7CE2AFDF-D50A-4D0B-A969-F38886FB077F}"/>
    <dgm:cxn modelId="{E4D56908-7E55-4E32-8B52-8BC3804264A4}" srcId="{4F5DF0C3-2088-4181-BF3F-0080A313F133}" destId="{EADA130F-EDE2-4B79-B4BF-DFB962CB1432}" srcOrd="2" destOrd="0" parTransId="{91843449-BABE-43B9-AB0C-AF84FAC75E92}" sibTransId="{E753D0DF-5F19-462E-868F-9C9224AD9632}"/>
    <dgm:cxn modelId="{B513AB19-E534-064A-B382-8E2FF98B6F7E}" type="presOf" srcId="{96D700AE-EC41-4AB8-AF12-767464F291E0}" destId="{633CBE90-40CF-2241-BE9C-BADA918205B1}" srcOrd="0" destOrd="0" presId="urn:microsoft.com/office/officeart/2008/layout/LinedList"/>
    <dgm:cxn modelId="{6FC815CD-57A5-6149-8509-4C178B987107}" type="presOf" srcId="{4F5DF0C3-2088-4181-BF3F-0080A313F133}" destId="{587768EF-3045-054B-8EF6-2665B22C7828}" srcOrd="0" destOrd="0" presId="urn:microsoft.com/office/officeart/2008/layout/LinedList"/>
    <dgm:cxn modelId="{BFAB46F3-16B3-0942-A19C-6DCDD97C2226}" type="presOf" srcId="{9587BCB4-391E-457F-BAA1-4838A3406F27}" destId="{5E075CEE-7757-954B-9F6F-A5DD826B4C76}" srcOrd="0" destOrd="0" presId="urn:microsoft.com/office/officeart/2008/layout/LinedList"/>
    <dgm:cxn modelId="{AC907880-EE7A-4608-A3A6-76BA197C5B75}" srcId="{4F5DF0C3-2088-4181-BF3F-0080A313F133}" destId="{96D700AE-EC41-4AB8-AF12-767464F291E0}" srcOrd="1" destOrd="0" parTransId="{BF71F55A-1CAE-411A-8D3B-CCE192FBB2EF}" sibTransId="{E3F516B0-8968-4C7B-8232-503F84EE932A}"/>
    <dgm:cxn modelId="{59C6A113-0422-40C0-83BC-7949581B7A2E}" srcId="{4F5DF0C3-2088-4181-BF3F-0080A313F133}" destId="{BF859A5F-B281-4934-8429-AF3811E97E2D}" srcOrd="5" destOrd="0" parTransId="{ED564D7E-A635-4983-95D8-0CF2C476F4F6}" sibTransId="{569D280F-6421-44D4-BB4F-37B9721AFB41}"/>
    <dgm:cxn modelId="{B1D2BC81-C9EC-FE44-A8AC-2A718CEC9681}" type="presOf" srcId="{EADA130F-EDE2-4B79-B4BF-DFB962CB1432}" destId="{18205DD7-B73F-E949-94B4-58F1ABD8B23E}" srcOrd="0" destOrd="0" presId="urn:microsoft.com/office/officeart/2008/layout/LinedList"/>
    <dgm:cxn modelId="{C9BD5AFD-7B95-154B-910F-2567C7498CCF}" type="presOf" srcId="{032334DB-B7A4-4215-B30C-5BDB5E036591}" destId="{1E34400F-5251-974B-9291-C44EED148B7A}" srcOrd="0" destOrd="0" presId="urn:microsoft.com/office/officeart/2008/layout/LinedList"/>
    <dgm:cxn modelId="{8B6FAE6A-BFAB-F341-884C-78F0B12D16B6}" type="presParOf" srcId="{587768EF-3045-054B-8EF6-2665B22C7828}" destId="{C1979CC5-BB68-3E4A-8FC8-297A3026CC11}" srcOrd="0" destOrd="0" presId="urn:microsoft.com/office/officeart/2008/layout/LinedList"/>
    <dgm:cxn modelId="{B4D0615E-246E-F942-851B-0156B191DDC4}" type="presParOf" srcId="{587768EF-3045-054B-8EF6-2665B22C7828}" destId="{F8E67A5D-F132-5445-8BAF-1BF2EB654623}" srcOrd="1" destOrd="0" presId="urn:microsoft.com/office/officeart/2008/layout/LinedList"/>
    <dgm:cxn modelId="{BEC8A5F4-695F-EC47-895D-236220453700}" type="presParOf" srcId="{F8E67A5D-F132-5445-8BAF-1BF2EB654623}" destId="{5E075CEE-7757-954B-9F6F-A5DD826B4C76}" srcOrd="0" destOrd="0" presId="urn:microsoft.com/office/officeart/2008/layout/LinedList"/>
    <dgm:cxn modelId="{61E478D7-DA10-694D-ABBE-072108CFD8A8}" type="presParOf" srcId="{F8E67A5D-F132-5445-8BAF-1BF2EB654623}" destId="{82262CED-624E-6545-85D7-D065C21E775F}" srcOrd="1" destOrd="0" presId="urn:microsoft.com/office/officeart/2008/layout/LinedList"/>
    <dgm:cxn modelId="{4C81782C-6F20-0742-BDEA-76AE29B06182}" type="presParOf" srcId="{587768EF-3045-054B-8EF6-2665B22C7828}" destId="{C019E05A-0209-EC40-97E9-20D64965B696}" srcOrd="2" destOrd="0" presId="urn:microsoft.com/office/officeart/2008/layout/LinedList"/>
    <dgm:cxn modelId="{B5A8178E-21C3-9445-9833-347429221C65}" type="presParOf" srcId="{587768EF-3045-054B-8EF6-2665B22C7828}" destId="{59578EB5-4E01-6843-9A20-6F87894CF7A1}" srcOrd="3" destOrd="0" presId="urn:microsoft.com/office/officeart/2008/layout/LinedList"/>
    <dgm:cxn modelId="{6BA750DC-BB7D-964D-91C5-B23F87823D03}" type="presParOf" srcId="{59578EB5-4E01-6843-9A20-6F87894CF7A1}" destId="{633CBE90-40CF-2241-BE9C-BADA918205B1}" srcOrd="0" destOrd="0" presId="urn:microsoft.com/office/officeart/2008/layout/LinedList"/>
    <dgm:cxn modelId="{2A9ACF15-AF3E-DE47-AFB5-B97B17E858E3}" type="presParOf" srcId="{59578EB5-4E01-6843-9A20-6F87894CF7A1}" destId="{CA13E4E0-B81C-504A-A2EA-351F2F571B79}" srcOrd="1" destOrd="0" presId="urn:microsoft.com/office/officeart/2008/layout/LinedList"/>
    <dgm:cxn modelId="{1699F077-88D8-6B46-8B37-0DFACA4E2826}" type="presParOf" srcId="{587768EF-3045-054B-8EF6-2665B22C7828}" destId="{9968D14B-50D4-AC4C-8EE3-EA9443748BF8}" srcOrd="4" destOrd="0" presId="urn:microsoft.com/office/officeart/2008/layout/LinedList"/>
    <dgm:cxn modelId="{EDA84599-3D6B-E441-8C27-291E664EDAE5}" type="presParOf" srcId="{587768EF-3045-054B-8EF6-2665B22C7828}" destId="{061D0103-3E06-C24A-801A-B3500DBC96EE}" srcOrd="5" destOrd="0" presId="urn:microsoft.com/office/officeart/2008/layout/LinedList"/>
    <dgm:cxn modelId="{88D05627-2D65-F74C-AC30-9830224F135C}" type="presParOf" srcId="{061D0103-3E06-C24A-801A-B3500DBC96EE}" destId="{18205DD7-B73F-E949-94B4-58F1ABD8B23E}" srcOrd="0" destOrd="0" presId="urn:microsoft.com/office/officeart/2008/layout/LinedList"/>
    <dgm:cxn modelId="{2C7DCDF6-64AC-D949-8BBE-43F029746CE3}" type="presParOf" srcId="{061D0103-3E06-C24A-801A-B3500DBC96EE}" destId="{A6DD0D04-2819-384E-BE02-3C8360650E6F}" srcOrd="1" destOrd="0" presId="urn:microsoft.com/office/officeart/2008/layout/LinedList"/>
    <dgm:cxn modelId="{50B25925-24A5-D24E-A6B3-3DDD41980222}" type="presParOf" srcId="{587768EF-3045-054B-8EF6-2665B22C7828}" destId="{E3A95C38-6620-2D47-A0A6-9A46334EA2AD}" srcOrd="6" destOrd="0" presId="urn:microsoft.com/office/officeart/2008/layout/LinedList"/>
    <dgm:cxn modelId="{E8607DAD-77F0-9049-B922-EBE3D980E7D8}" type="presParOf" srcId="{587768EF-3045-054B-8EF6-2665B22C7828}" destId="{74601841-0BDB-B245-AE56-051C094F6611}" srcOrd="7" destOrd="0" presId="urn:microsoft.com/office/officeart/2008/layout/LinedList"/>
    <dgm:cxn modelId="{EAD021A5-47F0-8346-8F4E-EDB5E4E0CFAB}" type="presParOf" srcId="{74601841-0BDB-B245-AE56-051C094F6611}" destId="{1E34400F-5251-974B-9291-C44EED148B7A}" srcOrd="0" destOrd="0" presId="urn:microsoft.com/office/officeart/2008/layout/LinedList"/>
    <dgm:cxn modelId="{7DFCEA30-1891-5F47-998D-EBDD8E223A44}" type="presParOf" srcId="{74601841-0BDB-B245-AE56-051C094F6611}" destId="{28C1FB1D-5ECC-EB47-9EBA-29AA51994202}" srcOrd="1" destOrd="0" presId="urn:microsoft.com/office/officeart/2008/layout/LinedList"/>
    <dgm:cxn modelId="{9E278284-1E6D-8140-AD39-BDC39E5599C9}" type="presParOf" srcId="{587768EF-3045-054B-8EF6-2665B22C7828}" destId="{DB162F7B-2506-7649-BDAA-A8FF02FBF2D5}" srcOrd="8" destOrd="0" presId="urn:microsoft.com/office/officeart/2008/layout/LinedList"/>
    <dgm:cxn modelId="{2EBCCFE5-ACF0-E949-95ED-115C15BB9656}" type="presParOf" srcId="{587768EF-3045-054B-8EF6-2665B22C7828}" destId="{FCA440C8-7374-0B42-BC1F-1134716B17CC}" srcOrd="9" destOrd="0" presId="urn:microsoft.com/office/officeart/2008/layout/LinedList"/>
    <dgm:cxn modelId="{5B5914C9-0CB1-2F4F-8566-80AFDC57F105}" type="presParOf" srcId="{FCA440C8-7374-0B42-BC1F-1134716B17CC}" destId="{5DDB6730-0D4F-374E-96AE-0C955CCE6604}" srcOrd="0" destOrd="0" presId="urn:microsoft.com/office/officeart/2008/layout/LinedList"/>
    <dgm:cxn modelId="{01FBBBB2-0AC6-C24A-A19A-63ABCCE36CE2}" type="presParOf" srcId="{FCA440C8-7374-0B42-BC1F-1134716B17CC}" destId="{AD45B455-471C-DB44-9D21-0B582E048A2E}" srcOrd="1" destOrd="0" presId="urn:microsoft.com/office/officeart/2008/layout/LinedList"/>
    <dgm:cxn modelId="{D050E3A3-69E4-D246-8EBD-8F14FF4B78C3}" type="presParOf" srcId="{587768EF-3045-054B-8EF6-2665B22C7828}" destId="{76CB645E-374D-FB4F-9468-BE3A3A0A579C}" srcOrd="10" destOrd="0" presId="urn:microsoft.com/office/officeart/2008/layout/LinedList"/>
    <dgm:cxn modelId="{088A384E-28C9-0741-A824-87CD1339FDFF}" type="presParOf" srcId="{587768EF-3045-054B-8EF6-2665B22C7828}" destId="{A83A5E7E-33C2-1040-A94B-71E81D0621B5}" srcOrd="11" destOrd="0" presId="urn:microsoft.com/office/officeart/2008/layout/LinedList"/>
    <dgm:cxn modelId="{D990DC2C-4953-A745-B4F3-671E31A864EB}" type="presParOf" srcId="{A83A5E7E-33C2-1040-A94B-71E81D0621B5}" destId="{6BB0E3A8-3FCB-F643-B993-83EFF4A0C31F}" srcOrd="0" destOrd="0" presId="urn:microsoft.com/office/officeart/2008/layout/LinedList"/>
    <dgm:cxn modelId="{523A0DD7-A891-6A48-8B31-598829EC2830}" type="presParOf" srcId="{A83A5E7E-33C2-1040-A94B-71E81D0621B5}" destId="{6951DBFD-04C4-EE41-8D9E-511229C9C417}" srcOrd="1" destOrd="0" presId="urn:microsoft.com/office/officeart/2008/layout/LinedList"/>
    <dgm:cxn modelId="{0E90DC3A-C1F5-9B46-BD35-2C9E6F59233A}" type="presParOf" srcId="{587768EF-3045-054B-8EF6-2665B22C7828}" destId="{D656749B-E140-AE4C-A53B-5C990BA77AC5}" srcOrd="12" destOrd="0" presId="urn:microsoft.com/office/officeart/2008/layout/LinedList"/>
    <dgm:cxn modelId="{EF7F610D-1829-404C-B32E-C892A919A102}" type="presParOf" srcId="{587768EF-3045-054B-8EF6-2665B22C7828}" destId="{F0374CF9-3B13-DB43-B35E-1A28B97F2D82}" srcOrd="13" destOrd="0" presId="urn:microsoft.com/office/officeart/2008/layout/LinedList"/>
    <dgm:cxn modelId="{1BB0A6AF-35C3-564A-BC42-0AC43EE8BC1C}" type="presParOf" srcId="{F0374CF9-3B13-DB43-B35E-1A28B97F2D82}" destId="{C8AAF24E-8708-734F-ACAA-D33E525892DA}" srcOrd="0" destOrd="0" presId="urn:microsoft.com/office/officeart/2008/layout/LinedList"/>
    <dgm:cxn modelId="{0BF515FA-C850-294C-B9BD-860361B41195}" type="presParOf" srcId="{F0374CF9-3B13-DB43-B35E-1A28B97F2D82}" destId="{356A215D-8D27-9146-B553-3CD4E366BA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184A6D9-4D32-4103-A1D2-180EA71E7A8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BC746C-9C7E-4EA8-B812-D69059F20F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Read through this PowerPoint again and any relevant resources on Godalming Online</a:t>
          </a:r>
        </a:p>
      </dgm:t>
    </dgm:pt>
    <dgm:pt modelId="{EA620487-982C-4E9E-903C-0B2E1D114315}" type="parTrans" cxnId="{B78B63CB-CBC4-47D9-B438-C9DEE5471EF2}">
      <dgm:prSet/>
      <dgm:spPr/>
      <dgm:t>
        <a:bodyPr/>
        <a:lstStyle/>
        <a:p>
          <a:endParaRPr lang="en-US"/>
        </a:p>
      </dgm:t>
    </dgm:pt>
    <dgm:pt modelId="{10B25D3F-B371-4001-BE4D-C12042C75643}" type="sibTrans" cxnId="{B78B63CB-CBC4-47D9-B438-C9DEE5471EF2}">
      <dgm:prSet/>
      <dgm:spPr/>
      <dgm:t>
        <a:bodyPr/>
        <a:lstStyle/>
        <a:p>
          <a:endParaRPr lang="en-US"/>
        </a:p>
      </dgm:t>
    </dgm:pt>
    <dgm:pt modelId="{B11AE204-C475-4289-ACDF-B67FDAC5C6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Produce a mind map of cultures, leadership styles and motivational theories. Show how these are interrelated.</a:t>
          </a:r>
          <a:endParaRPr lang="en-US" sz="2000" dirty="0"/>
        </a:p>
      </dgm:t>
    </dgm:pt>
    <dgm:pt modelId="{5ED5209A-1E7B-4287-BD7F-0DA37349962C}" type="parTrans" cxnId="{71BA181C-5468-455B-9099-534A29964124}">
      <dgm:prSet/>
      <dgm:spPr/>
      <dgm:t>
        <a:bodyPr/>
        <a:lstStyle/>
        <a:p>
          <a:endParaRPr lang="en-US"/>
        </a:p>
      </dgm:t>
    </dgm:pt>
    <dgm:pt modelId="{53A5183C-9907-4440-B190-FD519799E6F8}" type="sibTrans" cxnId="{71BA181C-5468-455B-9099-534A29964124}">
      <dgm:prSet/>
      <dgm:spPr/>
      <dgm:t>
        <a:bodyPr/>
        <a:lstStyle/>
        <a:p>
          <a:endParaRPr lang="en-US"/>
        </a:p>
      </dgm:t>
    </dgm:pt>
    <dgm:pt modelId="{7D46533C-7AD1-42AF-9E9D-01735649365B}" type="pres">
      <dgm:prSet presAssocID="{4184A6D9-4D32-4103-A1D2-180EA71E7A8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C54A5-8EB1-4415-96BF-E7EB65BA662C}" type="pres">
      <dgm:prSet presAssocID="{D4BC746C-9C7E-4EA8-B812-D69059F20F19}" presName="compNode" presStyleCnt="0"/>
      <dgm:spPr/>
    </dgm:pt>
    <dgm:pt modelId="{27B4274B-BC3F-4A10-A06A-AEF949D75C7C}" type="pres">
      <dgm:prSet presAssocID="{D4BC746C-9C7E-4EA8-B812-D69059F20F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D257F15-D74D-40CA-821D-883009163773}" type="pres">
      <dgm:prSet presAssocID="{D4BC746C-9C7E-4EA8-B812-D69059F20F19}" presName="spaceRect" presStyleCnt="0"/>
      <dgm:spPr/>
    </dgm:pt>
    <dgm:pt modelId="{9D29AAEF-5854-44A0-888F-C563FE325F01}" type="pres">
      <dgm:prSet presAssocID="{D4BC746C-9C7E-4EA8-B812-D69059F20F19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ED881B-77EF-4117-BE16-719A0E07B371}" type="pres">
      <dgm:prSet presAssocID="{10B25D3F-B371-4001-BE4D-C12042C75643}" presName="sibTrans" presStyleCnt="0"/>
      <dgm:spPr/>
    </dgm:pt>
    <dgm:pt modelId="{939C5B01-5597-4C75-B563-7300020F9C2D}" type="pres">
      <dgm:prSet presAssocID="{B11AE204-C475-4289-ACDF-B67FDAC5C6E8}" presName="compNode" presStyleCnt="0"/>
      <dgm:spPr/>
    </dgm:pt>
    <dgm:pt modelId="{F5D38342-1946-40E9-A36B-D23C8CD92576}" type="pres">
      <dgm:prSet presAssocID="{B11AE204-C475-4289-ACDF-B67FDAC5C6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F7F7A2A-3716-47A5-82AF-A46D94D336B0}" type="pres">
      <dgm:prSet presAssocID="{B11AE204-C475-4289-ACDF-B67FDAC5C6E8}" presName="spaceRect" presStyleCnt="0"/>
      <dgm:spPr/>
    </dgm:pt>
    <dgm:pt modelId="{5094B9CC-AEAA-4B73-BD14-BEE561E89ECB}" type="pres">
      <dgm:prSet presAssocID="{B11AE204-C475-4289-ACDF-B67FDAC5C6E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B63CB-CBC4-47D9-B438-C9DEE5471EF2}" srcId="{4184A6D9-4D32-4103-A1D2-180EA71E7A87}" destId="{D4BC746C-9C7E-4EA8-B812-D69059F20F19}" srcOrd="0" destOrd="0" parTransId="{EA620487-982C-4E9E-903C-0B2E1D114315}" sibTransId="{10B25D3F-B371-4001-BE4D-C12042C75643}"/>
    <dgm:cxn modelId="{D03484E5-6AB3-964E-B7A2-03F891FBC908}" type="presOf" srcId="{D4BC746C-9C7E-4EA8-B812-D69059F20F19}" destId="{9D29AAEF-5854-44A0-888F-C563FE325F01}" srcOrd="0" destOrd="0" presId="urn:microsoft.com/office/officeart/2018/2/layout/IconLabelList"/>
    <dgm:cxn modelId="{07BAE0A5-F46E-8147-9B13-C2700715FF7A}" type="presOf" srcId="{4184A6D9-4D32-4103-A1D2-180EA71E7A87}" destId="{7D46533C-7AD1-42AF-9E9D-01735649365B}" srcOrd="0" destOrd="0" presId="urn:microsoft.com/office/officeart/2018/2/layout/IconLabelList"/>
    <dgm:cxn modelId="{028CA926-1E7A-B14B-BA4B-3C612F66B34D}" type="presOf" srcId="{B11AE204-C475-4289-ACDF-B67FDAC5C6E8}" destId="{5094B9CC-AEAA-4B73-BD14-BEE561E89ECB}" srcOrd="0" destOrd="0" presId="urn:microsoft.com/office/officeart/2018/2/layout/IconLabelList"/>
    <dgm:cxn modelId="{71BA181C-5468-455B-9099-534A29964124}" srcId="{4184A6D9-4D32-4103-A1D2-180EA71E7A87}" destId="{B11AE204-C475-4289-ACDF-B67FDAC5C6E8}" srcOrd="1" destOrd="0" parTransId="{5ED5209A-1E7B-4287-BD7F-0DA37349962C}" sibTransId="{53A5183C-9907-4440-B190-FD519799E6F8}"/>
    <dgm:cxn modelId="{040CDDB3-0547-C947-8AB7-FA8542D8FDB4}" type="presParOf" srcId="{7D46533C-7AD1-42AF-9E9D-01735649365B}" destId="{36BC54A5-8EB1-4415-96BF-E7EB65BA662C}" srcOrd="0" destOrd="0" presId="urn:microsoft.com/office/officeart/2018/2/layout/IconLabelList"/>
    <dgm:cxn modelId="{1E747DB3-B528-4C45-B536-D6E42BF2F99D}" type="presParOf" srcId="{36BC54A5-8EB1-4415-96BF-E7EB65BA662C}" destId="{27B4274B-BC3F-4A10-A06A-AEF949D75C7C}" srcOrd="0" destOrd="0" presId="urn:microsoft.com/office/officeart/2018/2/layout/IconLabelList"/>
    <dgm:cxn modelId="{969BAAD9-E2A9-774D-A63F-08B54171D7AE}" type="presParOf" srcId="{36BC54A5-8EB1-4415-96BF-E7EB65BA662C}" destId="{BD257F15-D74D-40CA-821D-883009163773}" srcOrd="1" destOrd="0" presId="urn:microsoft.com/office/officeart/2018/2/layout/IconLabelList"/>
    <dgm:cxn modelId="{0FEED0E0-238C-F94C-A23E-B3D5BB073AAA}" type="presParOf" srcId="{36BC54A5-8EB1-4415-96BF-E7EB65BA662C}" destId="{9D29AAEF-5854-44A0-888F-C563FE325F01}" srcOrd="2" destOrd="0" presId="urn:microsoft.com/office/officeart/2018/2/layout/IconLabelList"/>
    <dgm:cxn modelId="{5216BE95-674B-A144-961D-8479324CD4F1}" type="presParOf" srcId="{7D46533C-7AD1-42AF-9E9D-01735649365B}" destId="{35ED881B-77EF-4117-BE16-719A0E07B371}" srcOrd="1" destOrd="0" presId="urn:microsoft.com/office/officeart/2018/2/layout/IconLabelList"/>
    <dgm:cxn modelId="{062BFC2E-3938-E74E-A5C6-B437F61B375C}" type="presParOf" srcId="{7D46533C-7AD1-42AF-9E9D-01735649365B}" destId="{939C5B01-5597-4C75-B563-7300020F9C2D}" srcOrd="2" destOrd="0" presId="urn:microsoft.com/office/officeart/2018/2/layout/IconLabelList"/>
    <dgm:cxn modelId="{BBC381DA-F9F1-3841-9DAE-39B7EFE5ADA0}" type="presParOf" srcId="{939C5B01-5597-4C75-B563-7300020F9C2D}" destId="{F5D38342-1946-40E9-A36B-D23C8CD92576}" srcOrd="0" destOrd="0" presId="urn:microsoft.com/office/officeart/2018/2/layout/IconLabelList"/>
    <dgm:cxn modelId="{6BC34B0C-074B-BC4B-8265-9431E205D000}" type="presParOf" srcId="{939C5B01-5597-4C75-B563-7300020F9C2D}" destId="{4F7F7A2A-3716-47A5-82AF-A46D94D336B0}" srcOrd="1" destOrd="0" presId="urn:microsoft.com/office/officeart/2018/2/layout/IconLabelList"/>
    <dgm:cxn modelId="{3460DA2A-5D42-B64F-BCDD-F98BF790BB73}" type="presParOf" srcId="{939C5B01-5597-4C75-B563-7300020F9C2D}" destId="{5094B9CC-AEAA-4B73-BD14-BEE561E89EC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545CD3-BB56-42DB-B8B5-CA75762EB2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C0D0B8-66A5-4A55-B3DA-BD64D38F35B2}">
      <dgm:prSet/>
      <dgm:spPr/>
      <dgm:t>
        <a:bodyPr/>
        <a:lstStyle/>
        <a:p>
          <a:r>
            <a:rPr lang="en-GB" b="1" dirty="0"/>
            <a:t>Class discussion </a:t>
          </a:r>
          <a:r>
            <a:rPr lang="en-GB" dirty="0"/>
            <a:t>of ‘The New Laser Scanning System’ Case Study on Godalming Online</a:t>
          </a:r>
          <a:endParaRPr lang="en-US" dirty="0"/>
        </a:p>
      </dgm:t>
    </dgm:pt>
    <dgm:pt modelId="{C75EF45E-8A0C-4C36-97D4-AF9DD76BDD1F}" type="parTrans" cxnId="{07BA2822-CD02-440F-87F9-5877A6EF866D}">
      <dgm:prSet/>
      <dgm:spPr/>
      <dgm:t>
        <a:bodyPr/>
        <a:lstStyle/>
        <a:p>
          <a:endParaRPr lang="en-US"/>
        </a:p>
      </dgm:t>
    </dgm:pt>
    <dgm:pt modelId="{29F85B27-1CCA-48E4-8452-12D2B83F1EF4}" type="sibTrans" cxnId="{07BA2822-CD02-440F-87F9-5877A6EF866D}">
      <dgm:prSet/>
      <dgm:spPr/>
      <dgm:t>
        <a:bodyPr/>
        <a:lstStyle/>
        <a:p>
          <a:endParaRPr lang="en-US"/>
        </a:p>
      </dgm:t>
    </dgm:pt>
    <dgm:pt modelId="{2428157C-5A6E-7749-A7E1-5C1DC09BEA8A}">
      <dgm:prSet/>
      <dgm:spPr/>
      <dgm:t>
        <a:bodyPr/>
        <a:lstStyle/>
        <a:p>
          <a:r>
            <a:rPr lang="en-US" dirty="0"/>
            <a:t>What is going wrong with their approach and what you recommend they should do?</a:t>
          </a:r>
        </a:p>
      </dgm:t>
    </dgm:pt>
    <dgm:pt modelId="{6B423145-AA1C-E34F-970C-1ED334DEFA69}" type="parTrans" cxnId="{B04DD6CC-BA6C-9C44-BF6F-2661F537C18E}">
      <dgm:prSet/>
      <dgm:spPr/>
      <dgm:t>
        <a:bodyPr/>
        <a:lstStyle/>
        <a:p>
          <a:endParaRPr lang="en-GB"/>
        </a:p>
      </dgm:t>
    </dgm:pt>
    <dgm:pt modelId="{6D78C30F-4E03-3A4D-A97D-CFE8A1CC38BF}" type="sibTrans" cxnId="{B04DD6CC-BA6C-9C44-BF6F-2661F537C18E}">
      <dgm:prSet/>
      <dgm:spPr/>
      <dgm:t>
        <a:bodyPr/>
        <a:lstStyle/>
        <a:p>
          <a:endParaRPr lang="en-GB"/>
        </a:p>
      </dgm:t>
    </dgm:pt>
    <dgm:pt modelId="{29AAED73-2C0C-2E41-9D51-2EE1076D419F}" type="pres">
      <dgm:prSet presAssocID="{4D545CD3-BB56-42DB-B8B5-CA75762EB2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E36A81-CF71-8744-B527-2372C70DDB8B}" type="pres">
      <dgm:prSet presAssocID="{8DC0D0B8-66A5-4A55-B3DA-BD64D38F35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4E923-D68B-E748-B575-7B1AFB8D22B8}" type="pres">
      <dgm:prSet presAssocID="{29F85B27-1CCA-48E4-8452-12D2B83F1EF4}" presName="spacer" presStyleCnt="0"/>
      <dgm:spPr/>
    </dgm:pt>
    <dgm:pt modelId="{12E40266-0425-4D48-B317-3DA202CC6B0C}" type="pres">
      <dgm:prSet presAssocID="{2428157C-5A6E-7749-A7E1-5C1DC09BEA8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6B3AB-710F-054E-AD82-80693DC192BA}" type="presOf" srcId="{2428157C-5A6E-7749-A7E1-5C1DC09BEA8A}" destId="{12E40266-0425-4D48-B317-3DA202CC6B0C}" srcOrd="0" destOrd="0" presId="urn:microsoft.com/office/officeart/2005/8/layout/vList2"/>
    <dgm:cxn modelId="{C73830E3-3A83-F540-BD96-EF76FB1CAB7A}" type="presOf" srcId="{8DC0D0B8-66A5-4A55-B3DA-BD64D38F35B2}" destId="{87E36A81-CF71-8744-B527-2372C70DDB8B}" srcOrd="0" destOrd="0" presId="urn:microsoft.com/office/officeart/2005/8/layout/vList2"/>
    <dgm:cxn modelId="{B04DD6CC-BA6C-9C44-BF6F-2661F537C18E}" srcId="{4D545CD3-BB56-42DB-B8B5-CA75762EB2FA}" destId="{2428157C-5A6E-7749-A7E1-5C1DC09BEA8A}" srcOrd="1" destOrd="0" parTransId="{6B423145-AA1C-E34F-970C-1ED334DEFA69}" sibTransId="{6D78C30F-4E03-3A4D-A97D-CFE8A1CC38BF}"/>
    <dgm:cxn modelId="{AE95E343-8585-BB4C-B764-64DC38A07A4B}" type="presOf" srcId="{4D545CD3-BB56-42DB-B8B5-CA75762EB2FA}" destId="{29AAED73-2C0C-2E41-9D51-2EE1076D419F}" srcOrd="0" destOrd="0" presId="urn:microsoft.com/office/officeart/2005/8/layout/vList2"/>
    <dgm:cxn modelId="{07BA2822-CD02-440F-87F9-5877A6EF866D}" srcId="{4D545CD3-BB56-42DB-B8B5-CA75762EB2FA}" destId="{8DC0D0B8-66A5-4A55-B3DA-BD64D38F35B2}" srcOrd="0" destOrd="0" parTransId="{C75EF45E-8A0C-4C36-97D4-AF9DD76BDD1F}" sibTransId="{29F85B27-1CCA-48E4-8452-12D2B83F1EF4}"/>
    <dgm:cxn modelId="{580A32D8-B885-204D-8515-940495159B5F}" type="presParOf" srcId="{29AAED73-2C0C-2E41-9D51-2EE1076D419F}" destId="{87E36A81-CF71-8744-B527-2372C70DDB8B}" srcOrd="0" destOrd="0" presId="urn:microsoft.com/office/officeart/2005/8/layout/vList2"/>
    <dgm:cxn modelId="{736BD0AF-3734-6343-B05B-FD9C834DA2D3}" type="presParOf" srcId="{29AAED73-2C0C-2E41-9D51-2EE1076D419F}" destId="{9EF4E923-D68B-E748-B575-7B1AFB8D22B8}" srcOrd="1" destOrd="0" presId="urn:microsoft.com/office/officeart/2005/8/layout/vList2"/>
    <dgm:cxn modelId="{51FC72D6-F12F-CA45-AE4C-D56039BFF4DB}" type="presParOf" srcId="{29AAED73-2C0C-2E41-9D51-2EE1076D419F}" destId="{12E40266-0425-4D48-B317-3DA202CC6B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184A6D9-4D32-4103-A1D2-180EA71E7A8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BC746C-9C7E-4EA8-B812-D69059F20F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Read the case study ‘The New Laser Scanning System’ on Godalming Online</a:t>
          </a:r>
          <a:endParaRPr lang="en-US" sz="2000" dirty="0"/>
        </a:p>
      </dgm:t>
    </dgm:pt>
    <dgm:pt modelId="{EA620487-982C-4E9E-903C-0B2E1D114315}" type="parTrans" cxnId="{B78B63CB-CBC4-47D9-B438-C9DEE5471EF2}">
      <dgm:prSet/>
      <dgm:spPr/>
      <dgm:t>
        <a:bodyPr/>
        <a:lstStyle/>
        <a:p>
          <a:endParaRPr lang="en-US"/>
        </a:p>
      </dgm:t>
    </dgm:pt>
    <dgm:pt modelId="{10B25D3F-B371-4001-BE4D-C12042C75643}" type="sibTrans" cxnId="{B78B63CB-CBC4-47D9-B438-C9DEE5471EF2}">
      <dgm:prSet/>
      <dgm:spPr/>
      <dgm:t>
        <a:bodyPr/>
        <a:lstStyle/>
        <a:p>
          <a:endParaRPr lang="en-US"/>
        </a:p>
      </dgm:t>
    </dgm:pt>
    <dgm:pt modelId="{B11AE204-C475-4289-ACDF-B67FDAC5C6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On a side of A4, write a brief report analysing the problems and how the management could remotivate the workforce</a:t>
          </a:r>
        </a:p>
      </dgm:t>
    </dgm:pt>
    <dgm:pt modelId="{5ED5209A-1E7B-4287-BD7F-0DA37349962C}" type="parTrans" cxnId="{71BA181C-5468-455B-9099-534A29964124}">
      <dgm:prSet/>
      <dgm:spPr/>
      <dgm:t>
        <a:bodyPr/>
        <a:lstStyle/>
        <a:p>
          <a:endParaRPr lang="en-US"/>
        </a:p>
      </dgm:t>
    </dgm:pt>
    <dgm:pt modelId="{53A5183C-9907-4440-B190-FD519799E6F8}" type="sibTrans" cxnId="{71BA181C-5468-455B-9099-534A29964124}">
      <dgm:prSet/>
      <dgm:spPr/>
      <dgm:t>
        <a:bodyPr/>
        <a:lstStyle/>
        <a:p>
          <a:endParaRPr lang="en-US"/>
        </a:p>
      </dgm:t>
    </dgm:pt>
    <dgm:pt modelId="{7D46533C-7AD1-42AF-9E9D-01735649365B}" type="pres">
      <dgm:prSet presAssocID="{4184A6D9-4D32-4103-A1D2-180EA71E7A8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C54A5-8EB1-4415-96BF-E7EB65BA662C}" type="pres">
      <dgm:prSet presAssocID="{D4BC746C-9C7E-4EA8-B812-D69059F20F19}" presName="compNode" presStyleCnt="0"/>
      <dgm:spPr/>
    </dgm:pt>
    <dgm:pt modelId="{27B4274B-BC3F-4A10-A06A-AEF949D75C7C}" type="pres">
      <dgm:prSet presAssocID="{D4BC746C-9C7E-4EA8-B812-D69059F20F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D257F15-D74D-40CA-821D-883009163773}" type="pres">
      <dgm:prSet presAssocID="{D4BC746C-9C7E-4EA8-B812-D69059F20F19}" presName="spaceRect" presStyleCnt="0"/>
      <dgm:spPr/>
    </dgm:pt>
    <dgm:pt modelId="{9D29AAEF-5854-44A0-888F-C563FE325F01}" type="pres">
      <dgm:prSet presAssocID="{D4BC746C-9C7E-4EA8-B812-D69059F20F19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ED881B-77EF-4117-BE16-719A0E07B371}" type="pres">
      <dgm:prSet presAssocID="{10B25D3F-B371-4001-BE4D-C12042C75643}" presName="sibTrans" presStyleCnt="0"/>
      <dgm:spPr/>
    </dgm:pt>
    <dgm:pt modelId="{939C5B01-5597-4C75-B563-7300020F9C2D}" type="pres">
      <dgm:prSet presAssocID="{B11AE204-C475-4289-ACDF-B67FDAC5C6E8}" presName="compNode" presStyleCnt="0"/>
      <dgm:spPr/>
    </dgm:pt>
    <dgm:pt modelId="{F5D38342-1946-40E9-A36B-D23C8CD92576}" type="pres">
      <dgm:prSet presAssocID="{B11AE204-C475-4289-ACDF-B67FDAC5C6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F7F7A2A-3716-47A5-82AF-A46D94D336B0}" type="pres">
      <dgm:prSet presAssocID="{B11AE204-C475-4289-ACDF-B67FDAC5C6E8}" presName="spaceRect" presStyleCnt="0"/>
      <dgm:spPr/>
    </dgm:pt>
    <dgm:pt modelId="{5094B9CC-AEAA-4B73-BD14-BEE561E89ECB}" type="pres">
      <dgm:prSet presAssocID="{B11AE204-C475-4289-ACDF-B67FDAC5C6E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B63CB-CBC4-47D9-B438-C9DEE5471EF2}" srcId="{4184A6D9-4D32-4103-A1D2-180EA71E7A87}" destId="{D4BC746C-9C7E-4EA8-B812-D69059F20F19}" srcOrd="0" destOrd="0" parTransId="{EA620487-982C-4E9E-903C-0B2E1D114315}" sibTransId="{10B25D3F-B371-4001-BE4D-C12042C75643}"/>
    <dgm:cxn modelId="{D03484E5-6AB3-964E-B7A2-03F891FBC908}" type="presOf" srcId="{D4BC746C-9C7E-4EA8-B812-D69059F20F19}" destId="{9D29AAEF-5854-44A0-888F-C563FE325F01}" srcOrd="0" destOrd="0" presId="urn:microsoft.com/office/officeart/2018/2/layout/IconLabelList"/>
    <dgm:cxn modelId="{07BAE0A5-F46E-8147-9B13-C2700715FF7A}" type="presOf" srcId="{4184A6D9-4D32-4103-A1D2-180EA71E7A87}" destId="{7D46533C-7AD1-42AF-9E9D-01735649365B}" srcOrd="0" destOrd="0" presId="urn:microsoft.com/office/officeart/2018/2/layout/IconLabelList"/>
    <dgm:cxn modelId="{028CA926-1E7A-B14B-BA4B-3C612F66B34D}" type="presOf" srcId="{B11AE204-C475-4289-ACDF-B67FDAC5C6E8}" destId="{5094B9CC-AEAA-4B73-BD14-BEE561E89ECB}" srcOrd="0" destOrd="0" presId="urn:microsoft.com/office/officeart/2018/2/layout/IconLabelList"/>
    <dgm:cxn modelId="{71BA181C-5468-455B-9099-534A29964124}" srcId="{4184A6D9-4D32-4103-A1D2-180EA71E7A87}" destId="{B11AE204-C475-4289-ACDF-B67FDAC5C6E8}" srcOrd="1" destOrd="0" parTransId="{5ED5209A-1E7B-4287-BD7F-0DA37349962C}" sibTransId="{53A5183C-9907-4440-B190-FD519799E6F8}"/>
    <dgm:cxn modelId="{040CDDB3-0547-C947-8AB7-FA8542D8FDB4}" type="presParOf" srcId="{7D46533C-7AD1-42AF-9E9D-01735649365B}" destId="{36BC54A5-8EB1-4415-96BF-E7EB65BA662C}" srcOrd="0" destOrd="0" presId="urn:microsoft.com/office/officeart/2018/2/layout/IconLabelList"/>
    <dgm:cxn modelId="{1E747DB3-B528-4C45-B536-D6E42BF2F99D}" type="presParOf" srcId="{36BC54A5-8EB1-4415-96BF-E7EB65BA662C}" destId="{27B4274B-BC3F-4A10-A06A-AEF949D75C7C}" srcOrd="0" destOrd="0" presId="urn:microsoft.com/office/officeart/2018/2/layout/IconLabelList"/>
    <dgm:cxn modelId="{969BAAD9-E2A9-774D-A63F-08B54171D7AE}" type="presParOf" srcId="{36BC54A5-8EB1-4415-96BF-E7EB65BA662C}" destId="{BD257F15-D74D-40CA-821D-883009163773}" srcOrd="1" destOrd="0" presId="urn:microsoft.com/office/officeart/2018/2/layout/IconLabelList"/>
    <dgm:cxn modelId="{0FEED0E0-238C-F94C-A23E-B3D5BB073AAA}" type="presParOf" srcId="{36BC54A5-8EB1-4415-96BF-E7EB65BA662C}" destId="{9D29AAEF-5854-44A0-888F-C563FE325F01}" srcOrd="2" destOrd="0" presId="urn:microsoft.com/office/officeart/2018/2/layout/IconLabelList"/>
    <dgm:cxn modelId="{5216BE95-674B-A144-961D-8479324CD4F1}" type="presParOf" srcId="{7D46533C-7AD1-42AF-9E9D-01735649365B}" destId="{35ED881B-77EF-4117-BE16-719A0E07B371}" srcOrd="1" destOrd="0" presId="urn:microsoft.com/office/officeart/2018/2/layout/IconLabelList"/>
    <dgm:cxn modelId="{062BFC2E-3938-E74E-A5C6-B437F61B375C}" type="presParOf" srcId="{7D46533C-7AD1-42AF-9E9D-01735649365B}" destId="{939C5B01-5597-4C75-B563-7300020F9C2D}" srcOrd="2" destOrd="0" presId="urn:microsoft.com/office/officeart/2018/2/layout/IconLabelList"/>
    <dgm:cxn modelId="{BBC381DA-F9F1-3841-9DAE-39B7EFE5ADA0}" type="presParOf" srcId="{939C5B01-5597-4C75-B563-7300020F9C2D}" destId="{F5D38342-1946-40E9-A36B-D23C8CD92576}" srcOrd="0" destOrd="0" presId="urn:microsoft.com/office/officeart/2018/2/layout/IconLabelList"/>
    <dgm:cxn modelId="{6BC34B0C-074B-BC4B-8265-9431E205D000}" type="presParOf" srcId="{939C5B01-5597-4C75-B563-7300020F9C2D}" destId="{4F7F7A2A-3716-47A5-82AF-A46D94D336B0}" srcOrd="1" destOrd="0" presId="urn:microsoft.com/office/officeart/2018/2/layout/IconLabelList"/>
    <dgm:cxn modelId="{3460DA2A-5D42-B64F-BCDD-F98BF790BB73}" type="presParOf" srcId="{939C5B01-5597-4C75-B563-7300020F9C2D}" destId="{5094B9CC-AEAA-4B73-BD14-BEE561E89EC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D545CD3-BB56-42DB-B8B5-CA75762EB2FA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C0D0B8-66A5-4A55-B3DA-BD64D38F35B2}">
      <dgm:prSet custT="1"/>
      <dgm:spPr/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Week 4 Lesson 2</a:t>
          </a:r>
        </a:p>
        <a:p>
          <a:endParaRPr lang="en-GB" sz="2800" b="1" dirty="0">
            <a:solidFill>
              <a:schemeClr val="bg1"/>
            </a:solidFill>
          </a:endParaRPr>
        </a:p>
        <a:p>
          <a:r>
            <a:rPr lang="en-GB" sz="2800" b="1" dirty="0">
              <a:solidFill>
                <a:schemeClr val="bg1"/>
              </a:solidFill>
            </a:rPr>
            <a:t>Class discussion </a:t>
          </a:r>
          <a:r>
            <a:rPr lang="en-GB" sz="2800" dirty="0">
              <a:solidFill>
                <a:schemeClr val="bg1"/>
              </a:solidFill>
            </a:rPr>
            <a:t>of Ryanair Case Study on Godalming Online</a:t>
          </a:r>
          <a:endParaRPr lang="en-US" sz="2800" dirty="0">
            <a:solidFill>
              <a:schemeClr val="bg1"/>
            </a:solidFill>
          </a:endParaRPr>
        </a:p>
      </dgm:t>
    </dgm:pt>
    <dgm:pt modelId="{C75EF45E-8A0C-4C36-97D4-AF9DD76BDD1F}" type="parTrans" cxnId="{07BA2822-CD02-440F-87F9-5877A6EF866D}">
      <dgm:prSet/>
      <dgm:spPr/>
      <dgm:t>
        <a:bodyPr/>
        <a:lstStyle/>
        <a:p>
          <a:endParaRPr lang="en-US"/>
        </a:p>
      </dgm:t>
    </dgm:pt>
    <dgm:pt modelId="{29F85B27-1CCA-48E4-8452-12D2B83F1EF4}" type="sibTrans" cxnId="{07BA2822-CD02-440F-87F9-5877A6EF866D}">
      <dgm:prSet/>
      <dgm:spPr/>
      <dgm:t>
        <a:bodyPr/>
        <a:lstStyle/>
        <a:p>
          <a:endParaRPr lang="en-US"/>
        </a:p>
      </dgm:t>
    </dgm:pt>
    <dgm:pt modelId="{E18E9252-5DC3-9B4D-9360-49CD3F3711E7}" type="pres">
      <dgm:prSet presAssocID="{4D545CD3-BB56-42DB-B8B5-CA75762EB2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12E519-1358-7140-93C8-732187C428A4}" type="pres">
      <dgm:prSet presAssocID="{8DC0D0B8-66A5-4A55-B3DA-BD64D38F35B2}" presName="thickLine" presStyleLbl="alignNode1" presStyleIdx="0" presStyleCnt="1"/>
      <dgm:spPr/>
    </dgm:pt>
    <dgm:pt modelId="{69F6C3B5-6F14-BF42-A4B2-632AD6BCC49E}" type="pres">
      <dgm:prSet presAssocID="{8DC0D0B8-66A5-4A55-B3DA-BD64D38F35B2}" presName="horz1" presStyleCnt="0"/>
      <dgm:spPr/>
    </dgm:pt>
    <dgm:pt modelId="{5F7E165E-9B8B-5B4A-A705-D7768BC5D2A2}" type="pres">
      <dgm:prSet presAssocID="{8DC0D0B8-66A5-4A55-B3DA-BD64D38F35B2}" presName="tx1" presStyleLbl="revTx" presStyleIdx="0" presStyleCnt="1"/>
      <dgm:spPr/>
      <dgm:t>
        <a:bodyPr/>
        <a:lstStyle/>
        <a:p>
          <a:endParaRPr lang="en-US"/>
        </a:p>
      </dgm:t>
    </dgm:pt>
    <dgm:pt modelId="{477EE78C-1931-084E-8DFA-D7A09310ADDC}" type="pres">
      <dgm:prSet presAssocID="{8DC0D0B8-66A5-4A55-B3DA-BD64D38F35B2}" presName="vert1" presStyleCnt="0"/>
      <dgm:spPr/>
    </dgm:pt>
  </dgm:ptLst>
  <dgm:cxnLst>
    <dgm:cxn modelId="{FA082EA9-1D55-4647-80FC-469022672C8C}" type="presOf" srcId="{8DC0D0B8-66A5-4A55-B3DA-BD64D38F35B2}" destId="{5F7E165E-9B8B-5B4A-A705-D7768BC5D2A2}" srcOrd="0" destOrd="0" presId="urn:microsoft.com/office/officeart/2008/layout/LinedList"/>
    <dgm:cxn modelId="{690F88C0-58F4-A24B-8A88-6886E845F9D6}" type="presOf" srcId="{4D545CD3-BB56-42DB-B8B5-CA75762EB2FA}" destId="{E18E9252-5DC3-9B4D-9360-49CD3F3711E7}" srcOrd="0" destOrd="0" presId="urn:microsoft.com/office/officeart/2008/layout/LinedList"/>
    <dgm:cxn modelId="{07BA2822-CD02-440F-87F9-5877A6EF866D}" srcId="{4D545CD3-BB56-42DB-B8B5-CA75762EB2FA}" destId="{8DC0D0B8-66A5-4A55-B3DA-BD64D38F35B2}" srcOrd="0" destOrd="0" parTransId="{C75EF45E-8A0C-4C36-97D4-AF9DD76BDD1F}" sibTransId="{29F85B27-1CCA-48E4-8452-12D2B83F1EF4}"/>
    <dgm:cxn modelId="{B380D1D0-26C2-7A43-8F76-428198F8E22E}" type="presParOf" srcId="{E18E9252-5DC3-9B4D-9360-49CD3F3711E7}" destId="{7112E519-1358-7140-93C8-732187C428A4}" srcOrd="0" destOrd="0" presId="urn:microsoft.com/office/officeart/2008/layout/LinedList"/>
    <dgm:cxn modelId="{C57863CF-FDC1-F040-8694-F8D780CCFB7A}" type="presParOf" srcId="{E18E9252-5DC3-9B4D-9360-49CD3F3711E7}" destId="{69F6C3B5-6F14-BF42-A4B2-632AD6BCC49E}" srcOrd="1" destOrd="0" presId="urn:microsoft.com/office/officeart/2008/layout/LinedList"/>
    <dgm:cxn modelId="{8FF860A7-05DC-0149-AA7C-C0A9CC507B87}" type="presParOf" srcId="{69F6C3B5-6F14-BF42-A4B2-632AD6BCC49E}" destId="{5F7E165E-9B8B-5B4A-A705-D7768BC5D2A2}" srcOrd="0" destOrd="0" presId="urn:microsoft.com/office/officeart/2008/layout/LinedList"/>
    <dgm:cxn modelId="{22FB08E7-812A-014B-A17F-0C1CC8CE1FDF}" type="presParOf" srcId="{69F6C3B5-6F14-BF42-A4B2-632AD6BCC49E}" destId="{477EE78C-1931-084E-8DFA-D7A09310AD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184A6D9-4D32-4103-A1D2-180EA71E7A8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BC746C-9C7E-4EA8-B812-D69059F20F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Read the Ryanair case study on Godalming Online, considering the leadership and motivation concepts we have learned</a:t>
          </a:r>
          <a:endParaRPr lang="en-US" sz="2000" dirty="0"/>
        </a:p>
      </dgm:t>
    </dgm:pt>
    <dgm:pt modelId="{EA620487-982C-4E9E-903C-0B2E1D114315}" type="parTrans" cxnId="{B78B63CB-CBC4-47D9-B438-C9DEE5471EF2}">
      <dgm:prSet/>
      <dgm:spPr/>
      <dgm:t>
        <a:bodyPr/>
        <a:lstStyle/>
        <a:p>
          <a:endParaRPr lang="en-US"/>
        </a:p>
      </dgm:t>
    </dgm:pt>
    <dgm:pt modelId="{10B25D3F-B371-4001-BE4D-C12042C75643}" type="sibTrans" cxnId="{B78B63CB-CBC4-47D9-B438-C9DEE5471EF2}">
      <dgm:prSet/>
      <dgm:spPr/>
      <dgm:t>
        <a:bodyPr/>
        <a:lstStyle/>
        <a:p>
          <a:endParaRPr lang="en-US"/>
        </a:p>
      </dgm:t>
    </dgm:pt>
    <dgm:pt modelId="{B11AE204-C475-4289-ACDF-B67FDAC5C6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Complete Activity 1 of the Ryanair Case Study Questions and upload to Godalming Online</a:t>
          </a:r>
        </a:p>
      </dgm:t>
    </dgm:pt>
    <dgm:pt modelId="{5ED5209A-1E7B-4287-BD7F-0DA37349962C}" type="parTrans" cxnId="{71BA181C-5468-455B-9099-534A29964124}">
      <dgm:prSet/>
      <dgm:spPr/>
      <dgm:t>
        <a:bodyPr/>
        <a:lstStyle/>
        <a:p>
          <a:endParaRPr lang="en-US"/>
        </a:p>
      </dgm:t>
    </dgm:pt>
    <dgm:pt modelId="{53A5183C-9907-4440-B190-FD519799E6F8}" type="sibTrans" cxnId="{71BA181C-5468-455B-9099-534A29964124}">
      <dgm:prSet/>
      <dgm:spPr/>
      <dgm:t>
        <a:bodyPr/>
        <a:lstStyle/>
        <a:p>
          <a:endParaRPr lang="en-US"/>
        </a:p>
      </dgm:t>
    </dgm:pt>
    <dgm:pt modelId="{7D46533C-7AD1-42AF-9E9D-01735649365B}" type="pres">
      <dgm:prSet presAssocID="{4184A6D9-4D32-4103-A1D2-180EA71E7A8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C54A5-8EB1-4415-96BF-E7EB65BA662C}" type="pres">
      <dgm:prSet presAssocID="{D4BC746C-9C7E-4EA8-B812-D69059F20F19}" presName="compNode" presStyleCnt="0"/>
      <dgm:spPr/>
    </dgm:pt>
    <dgm:pt modelId="{27B4274B-BC3F-4A10-A06A-AEF949D75C7C}" type="pres">
      <dgm:prSet presAssocID="{D4BC746C-9C7E-4EA8-B812-D69059F20F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D257F15-D74D-40CA-821D-883009163773}" type="pres">
      <dgm:prSet presAssocID="{D4BC746C-9C7E-4EA8-B812-D69059F20F19}" presName="spaceRect" presStyleCnt="0"/>
      <dgm:spPr/>
    </dgm:pt>
    <dgm:pt modelId="{9D29AAEF-5854-44A0-888F-C563FE325F01}" type="pres">
      <dgm:prSet presAssocID="{D4BC746C-9C7E-4EA8-B812-D69059F20F19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ED881B-77EF-4117-BE16-719A0E07B371}" type="pres">
      <dgm:prSet presAssocID="{10B25D3F-B371-4001-BE4D-C12042C75643}" presName="sibTrans" presStyleCnt="0"/>
      <dgm:spPr/>
    </dgm:pt>
    <dgm:pt modelId="{939C5B01-5597-4C75-B563-7300020F9C2D}" type="pres">
      <dgm:prSet presAssocID="{B11AE204-C475-4289-ACDF-B67FDAC5C6E8}" presName="compNode" presStyleCnt="0"/>
      <dgm:spPr/>
    </dgm:pt>
    <dgm:pt modelId="{F5D38342-1946-40E9-A36B-D23C8CD92576}" type="pres">
      <dgm:prSet presAssocID="{B11AE204-C475-4289-ACDF-B67FDAC5C6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F7F7A2A-3716-47A5-82AF-A46D94D336B0}" type="pres">
      <dgm:prSet presAssocID="{B11AE204-C475-4289-ACDF-B67FDAC5C6E8}" presName="spaceRect" presStyleCnt="0"/>
      <dgm:spPr/>
    </dgm:pt>
    <dgm:pt modelId="{5094B9CC-AEAA-4B73-BD14-BEE561E89ECB}" type="pres">
      <dgm:prSet presAssocID="{B11AE204-C475-4289-ACDF-B67FDAC5C6E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B63CB-CBC4-47D9-B438-C9DEE5471EF2}" srcId="{4184A6D9-4D32-4103-A1D2-180EA71E7A87}" destId="{D4BC746C-9C7E-4EA8-B812-D69059F20F19}" srcOrd="0" destOrd="0" parTransId="{EA620487-982C-4E9E-903C-0B2E1D114315}" sibTransId="{10B25D3F-B371-4001-BE4D-C12042C75643}"/>
    <dgm:cxn modelId="{D03484E5-6AB3-964E-B7A2-03F891FBC908}" type="presOf" srcId="{D4BC746C-9C7E-4EA8-B812-D69059F20F19}" destId="{9D29AAEF-5854-44A0-888F-C563FE325F01}" srcOrd="0" destOrd="0" presId="urn:microsoft.com/office/officeart/2018/2/layout/IconLabelList"/>
    <dgm:cxn modelId="{07BAE0A5-F46E-8147-9B13-C2700715FF7A}" type="presOf" srcId="{4184A6D9-4D32-4103-A1D2-180EA71E7A87}" destId="{7D46533C-7AD1-42AF-9E9D-01735649365B}" srcOrd="0" destOrd="0" presId="urn:microsoft.com/office/officeart/2018/2/layout/IconLabelList"/>
    <dgm:cxn modelId="{028CA926-1E7A-B14B-BA4B-3C612F66B34D}" type="presOf" srcId="{B11AE204-C475-4289-ACDF-B67FDAC5C6E8}" destId="{5094B9CC-AEAA-4B73-BD14-BEE561E89ECB}" srcOrd="0" destOrd="0" presId="urn:microsoft.com/office/officeart/2018/2/layout/IconLabelList"/>
    <dgm:cxn modelId="{71BA181C-5468-455B-9099-534A29964124}" srcId="{4184A6D9-4D32-4103-A1D2-180EA71E7A87}" destId="{B11AE204-C475-4289-ACDF-B67FDAC5C6E8}" srcOrd="1" destOrd="0" parTransId="{5ED5209A-1E7B-4287-BD7F-0DA37349962C}" sibTransId="{53A5183C-9907-4440-B190-FD519799E6F8}"/>
    <dgm:cxn modelId="{040CDDB3-0547-C947-8AB7-FA8542D8FDB4}" type="presParOf" srcId="{7D46533C-7AD1-42AF-9E9D-01735649365B}" destId="{36BC54A5-8EB1-4415-96BF-E7EB65BA662C}" srcOrd="0" destOrd="0" presId="urn:microsoft.com/office/officeart/2018/2/layout/IconLabelList"/>
    <dgm:cxn modelId="{1E747DB3-B528-4C45-B536-D6E42BF2F99D}" type="presParOf" srcId="{36BC54A5-8EB1-4415-96BF-E7EB65BA662C}" destId="{27B4274B-BC3F-4A10-A06A-AEF949D75C7C}" srcOrd="0" destOrd="0" presId="urn:microsoft.com/office/officeart/2018/2/layout/IconLabelList"/>
    <dgm:cxn modelId="{969BAAD9-E2A9-774D-A63F-08B54171D7AE}" type="presParOf" srcId="{36BC54A5-8EB1-4415-96BF-E7EB65BA662C}" destId="{BD257F15-D74D-40CA-821D-883009163773}" srcOrd="1" destOrd="0" presId="urn:microsoft.com/office/officeart/2018/2/layout/IconLabelList"/>
    <dgm:cxn modelId="{0FEED0E0-238C-F94C-A23E-B3D5BB073AAA}" type="presParOf" srcId="{36BC54A5-8EB1-4415-96BF-E7EB65BA662C}" destId="{9D29AAEF-5854-44A0-888F-C563FE325F01}" srcOrd="2" destOrd="0" presId="urn:microsoft.com/office/officeart/2018/2/layout/IconLabelList"/>
    <dgm:cxn modelId="{5216BE95-674B-A144-961D-8479324CD4F1}" type="presParOf" srcId="{7D46533C-7AD1-42AF-9E9D-01735649365B}" destId="{35ED881B-77EF-4117-BE16-719A0E07B371}" srcOrd="1" destOrd="0" presId="urn:microsoft.com/office/officeart/2018/2/layout/IconLabelList"/>
    <dgm:cxn modelId="{062BFC2E-3938-E74E-A5C6-B437F61B375C}" type="presParOf" srcId="{7D46533C-7AD1-42AF-9E9D-01735649365B}" destId="{939C5B01-5597-4C75-B563-7300020F9C2D}" srcOrd="2" destOrd="0" presId="urn:microsoft.com/office/officeart/2018/2/layout/IconLabelList"/>
    <dgm:cxn modelId="{BBC381DA-F9F1-3841-9DAE-39B7EFE5ADA0}" type="presParOf" srcId="{939C5B01-5597-4C75-B563-7300020F9C2D}" destId="{F5D38342-1946-40E9-A36B-D23C8CD92576}" srcOrd="0" destOrd="0" presId="urn:microsoft.com/office/officeart/2018/2/layout/IconLabelList"/>
    <dgm:cxn modelId="{6BC34B0C-074B-BC4B-8265-9431E205D000}" type="presParOf" srcId="{939C5B01-5597-4C75-B563-7300020F9C2D}" destId="{4F7F7A2A-3716-47A5-82AF-A46D94D336B0}" srcOrd="1" destOrd="0" presId="urn:microsoft.com/office/officeart/2018/2/layout/IconLabelList"/>
    <dgm:cxn modelId="{3460DA2A-5D42-B64F-BCDD-F98BF790BB73}" type="presParOf" srcId="{939C5B01-5597-4C75-B563-7300020F9C2D}" destId="{5094B9CC-AEAA-4B73-BD14-BEE561E89EC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232C2-D4DA-43B9-AD24-E8E9D4D0BAA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D9D6F1-AC94-45BF-A861-5FECDCF119FC}">
      <dgm:prSet/>
      <dgm:spPr/>
      <dgm:t>
        <a:bodyPr/>
        <a:lstStyle/>
        <a:p>
          <a:r>
            <a:rPr lang="en-US"/>
            <a:t>Maslow thought employees needed to work up the hierarchy of needs and if employees didn’t have access to gain those needs then it would lead to de-motivation.</a:t>
          </a:r>
        </a:p>
      </dgm:t>
    </dgm:pt>
    <dgm:pt modelId="{17F76F5B-7C62-43CB-BCD3-31375679D23F}" type="parTrans" cxnId="{E0C2B893-4B32-4F67-A91B-95E1991630FB}">
      <dgm:prSet/>
      <dgm:spPr/>
      <dgm:t>
        <a:bodyPr/>
        <a:lstStyle/>
        <a:p>
          <a:endParaRPr lang="en-US"/>
        </a:p>
      </dgm:t>
    </dgm:pt>
    <dgm:pt modelId="{19918251-B983-4E88-9030-172EA98301AB}" type="sibTrans" cxnId="{E0C2B893-4B32-4F67-A91B-95E1991630FB}">
      <dgm:prSet/>
      <dgm:spPr/>
      <dgm:t>
        <a:bodyPr/>
        <a:lstStyle/>
        <a:p>
          <a:endParaRPr lang="en-US"/>
        </a:p>
      </dgm:t>
    </dgm:pt>
    <dgm:pt modelId="{4A344EA4-F30B-4DF6-BBCA-A68D392DCBF3}">
      <dgm:prSet/>
      <dgm:spPr/>
      <dgm:t>
        <a:bodyPr/>
        <a:lstStyle/>
        <a:p>
          <a:r>
            <a:rPr lang="en-US" b="1"/>
            <a:t>This theory is appealing but some key issues are raised:</a:t>
          </a:r>
          <a:endParaRPr lang="en-US"/>
        </a:p>
      </dgm:t>
    </dgm:pt>
    <dgm:pt modelId="{64E3A4C5-E269-4ADB-94F7-4B4466F3AC1C}" type="parTrans" cxnId="{3C57E151-D4D5-42E7-B519-48DE79D9341E}">
      <dgm:prSet/>
      <dgm:spPr/>
      <dgm:t>
        <a:bodyPr/>
        <a:lstStyle/>
        <a:p>
          <a:endParaRPr lang="en-US"/>
        </a:p>
      </dgm:t>
    </dgm:pt>
    <dgm:pt modelId="{6AD5F08F-88F0-43DC-826D-00D5BB8BE782}" type="sibTrans" cxnId="{3C57E151-D4D5-42E7-B519-48DE79D9341E}">
      <dgm:prSet/>
      <dgm:spPr/>
      <dgm:t>
        <a:bodyPr/>
        <a:lstStyle/>
        <a:p>
          <a:endParaRPr lang="en-US"/>
        </a:p>
      </dgm:t>
    </dgm:pt>
    <dgm:pt modelId="{CE31443D-DF40-4762-9291-8EA6D31D7B36}">
      <dgm:prSet/>
      <dgm:spPr/>
      <dgm:t>
        <a:bodyPr/>
        <a:lstStyle/>
        <a:p>
          <a:r>
            <a:rPr lang="en-US"/>
            <a:t>Do all humans have the same set of needs?</a:t>
          </a:r>
        </a:p>
      </dgm:t>
    </dgm:pt>
    <dgm:pt modelId="{A63552E8-B4C0-44EE-860D-255E4B5A0E0D}" type="parTrans" cxnId="{6B265683-E9B0-4D19-8527-1C325741F81E}">
      <dgm:prSet/>
      <dgm:spPr/>
      <dgm:t>
        <a:bodyPr/>
        <a:lstStyle/>
        <a:p>
          <a:endParaRPr lang="en-US"/>
        </a:p>
      </dgm:t>
    </dgm:pt>
    <dgm:pt modelId="{2A96211F-6179-4D35-B186-0D89117198C7}" type="sibTrans" cxnId="{6B265683-E9B0-4D19-8527-1C325741F81E}">
      <dgm:prSet/>
      <dgm:spPr/>
      <dgm:t>
        <a:bodyPr/>
        <a:lstStyle/>
        <a:p>
          <a:endParaRPr lang="en-US"/>
        </a:p>
      </dgm:t>
    </dgm:pt>
    <dgm:pt modelId="{89C20293-5D2A-402E-A986-40EE14E6D908}">
      <dgm:prSet/>
      <dgm:spPr/>
      <dgm:t>
        <a:bodyPr/>
        <a:lstStyle/>
        <a:p>
          <a:r>
            <a:rPr lang="en-US"/>
            <a:t>Do different people have different degrees of needs?</a:t>
          </a:r>
        </a:p>
      </dgm:t>
    </dgm:pt>
    <dgm:pt modelId="{7D84175E-02B0-48C3-B727-B82DC324F4D6}" type="parTrans" cxnId="{F35912D0-C168-4B68-B3F4-B34B8CD28448}">
      <dgm:prSet/>
      <dgm:spPr/>
      <dgm:t>
        <a:bodyPr/>
        <a:lstStyle/>
        <a:p>
          <a:endParaRPr lang="en-US"/>
        </a:p>
      </dgm:t>
    </dgm:pt>
    <dgm:pt modelId="{38AEDE79-7D0D-45EC-8A0B-1F125A42BF57}" type="sibTrans" cxnId="{F35912D0-C168-4B68-B3F4-B34B8CD28448}">
      <dgm:prSet/>
      <dgm:spPr/>
      <dgm:t>
        <a:bodyPr/>
        <a:lstStyle/>
        <a:p>
          <a:endParaRPr lang="en-US"/>
        </a:p>
      </dgm:t>
    </dgm:pt>
    <dgm:pt modelId="{2EE46AF9-B051-4FF3-8333-36FA7AAFB00A}">
      <dgm:prSet/>
      <dgm:spPr/>
      <dgm:t>
        <a:bodyPr/>
        <a:lstStyle/>
        <a:p>
          <a:r>
            <a:rPr lang="en-US"/>
            <a:t>Can anyone’s need ever be said to be fully satisfied?</a:t>
          </a:r>
        </a:p>
      </dgm:t>
    </dgm:pt>
    <dgm:pt modelId="{C1DE18AF-7675-4818-B255-CC0014D1E021}" type="parTrans" cxnId="{492A46F5-3DAE-45E3-B4EA-0AA1FAF4E79E}">
      <dgm:prSet/>
      <dgm:spPr/>
      <dgm:t>
        <a:bodyPr/>
        <a:lstStyle/>
        <a:p>
          <a:endParaRPr lang="en-US"/>
        </a:p>
      </dgm:t>
    </dgm:pt>
    <dgm:pt modelId="{4DF490C9-603F-48FC-8423-E97A5ED7B7A9}" type="sibTrans" cxnId="{492A46F5-3DAE-45E3-B4EA-0AA1FAF4E79E}">
      <dgm:prSet/>
      <dgm:spPr/>
      <dgm:t>
        <a:bodyPr/>
        <a:lstStyle/>
        <a:p>
          <a:endParaRPr lang="en-US"/>
        </a:p>
      </dgm:t>
    </dgm:pt>
    <dgm:pt modelId="{EFD4B6C5-AB30-CD40-94ED-5BEA083AFBA5}" type="pres">
      <dgm:prSet presAssocID="{659232C2-D4DA-43B9-AD24-E8E9D4D0BA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01696-2962-8B4A-A047-C5B5BB88FC5A}" type="pres">
      <dgm:prSet presAssocID="{4A344EA4-F30B-4DF6-BBCA-A68D392DCBF3}" presName="boxAndChildren" presStyleCnt="0"/>
      <dgm:spPr/>
    </dgm:pt>
    <dgm:pt modelId="{BBC32CC6-BE0D-AA44-9CB2-28FD212A9450}" type="pres">
      <dgm:prSet presAssocID="{4A344EA4-F30B-4DF6-BBCA-A68D392DCBF3}" presName="parentTextBox" presStyleLbl="node1" presStyleIdx="0" presStyleCnt="2"/>
      <dgm:spPr/>
      <dgm:t>
        <a:bodyPr/>
        <a:lstStyle/>
        <a:p>
          <a:endParaRPr lang="en-US"/>
        </a:p>
      </dgm:t>
    </dgm:pt>
    <dgm:pt modelId="{F1553F22-EAE0-1B40-8743-AA56329868A8}" type="pres">
      <dgm:prSet presAssocID="{4A344EA4-F30B-4DF6-BBCA-A68D392DCBF3}" presName="entireBox" presStyleLbl="node1" presStyleIdx="0" presStyleCnt="2"/>
      <dgm:spPr/>
      <dgm:t>
        <a:bodyPr/>
        <a:lstStyle/>
        <a:p>
          <a:endParaRPr lang="en-US"/>
        </a:p>
      </dgm:t>
    </dgm:pt>
    <dgm:pt modelId="{A266B4E9-6A66-8C43-AA61-2463D0D5DACA}" type="pres">
      <dgm:prSet presAssocID="{4A344EA4-F30B-4DF6-BBCA-A68D392DCBF3}" presName="descendantBox" presStyleCnt="0"/>
      <dgm:spPr/>
    </dgm:pt>
    <dgm:pt modelId="{9AAC25A4-75E0-CC4D-9C39-94D961108D69}" type="pres">
      <dgm:prSet presAssocID="{CE31443D-DF40-4762-9291-8EA6D31D7B3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91BED-A6A5-5D44-8E2A-2C666BDC8457}" type="pres">
      <dgm:prSet presAssocID="{89C20293-5D2A-402E-A986-40EE14E6D908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C3A2F-6C53-9244-AE45-216BEACC8CFA}" type="pres">
      <dgm:prSet presAssocID="{2EE46AF9-B051-4FF3-8333-36FA7AAFB00A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58210-8DC1-D848-AD7B-5C0AA642B6D8}" type="pres">
      <dgm:prSet presAssocID="{19918251-B983-4E88-9030-172EA98301AB}" presName="sp" presStyleCnt="0"/>
      <dgm:spPr/>
    </dgm:pt>
    <dgm:pt modelId="{02B1D7B2-46AD-834D-BA66-09C76CAB02F3}" type="pres">
      <dgm:prSet presAssocID="{62D9D6F1-AC94-45BF-A861-5FECDCF119FC}" presName="arrowAndChildren" presStyleCnt="0"/>
      <dgm:spPr/>
    </dgm:pt>
    <dgm:pt modelId="{C04D2E3B-52B5-1645-8A6A-C97698BB8BE0}" type="pres">
      <dgm:prSet presAssocID="{62D9D6F1-AC94-45BF-A861-5FECDCF119F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C24EEF4-559B-3F4C-B3A1-62FF3F18F387}" type="presOf" srcId="{89C20293-5D2A-402E-A986-40EE14E6D908}" destId="{DE791BED-A6A5-5D44-8E2A-2C666BDC8457}" srcOrd="0" destOrd="0" presId="urn:microsoft.com/office/officeart/2005/8/layout/process4"/>
    <dgm:cxn modelId="{F35912D0-C168-4B68-B3F4-B34B8CD28448}" srcId="{4A344EA4-F30B-4DF6-BBCA-A68D392DCBF3}" destId="{89C20293-5D2A-402E-A986-40EE14E6D908}" srcOrd="1" destOrd="0" parTransId="{7D84175E-02B0-48C3-B727-B82DC324F4D6}" sibTransId="{38AEDE79-7D0D-45EC-8A0B-1F125A42BF57}"/>
    <dgm:cxn modelId="{E0C2B893-4B32-4F67-A91B-95E1991630FB}" srcId="{659232C2-D4DA-43B9-AD24-E8E9D4D0BAA1}" destId="{62D9D6F1-AC94-45BF-A861-5FECDCF119FC}" srcOrd="0" destOrd="0" parTransId="{17F76F5B-7C62-43CB-BCD3-31375679D23F}" sibTransId="{19918251-B983-4E88-9030-172EA98301AB}"/>
    <dgm:cxn modelId="{3C57E151-D4D5-42E7-B519-48DE79D9341E}" srcId="{659232C2-D4DA-43B9-AD24-E8E9D4D0BAA1}" destId="{4A344EA4-F30B-4DF6-BBCA-A68D392DCBF3}" srcOrd="1" destOrd="0" parTransId="{64E3A4C5-E269-4ADB-94F7-4B4466F3AC1C}" sibTransId="{6AD5F08F-88F0-43DC-826D-00D5BB8BE782}"/>
    <dgm:cxn modelId="{561E795E-6BB2-CB4D-A038-513D350269FD}" type="presOf" srcId="{659232C2-D4DA-43B9-AD24-E8E9D4D0BAA1}" destId="{EFD4B6C5-AB30-CD40-94ED-5BEA083AFBA5}" srcOrd="0" destOrd="0" presId="urn:microsoft.com/office/officeart/2005/8/layout/process4"/>
    <dgm:cxn modelId="{6554DFF7-37FC-7E41-959C-B4CBF2177754}" type="presOf" srcId="{CE31443D-DF40-4762-9291-8EA6D31D7B36}" destId="{9AAC25A4-75E0-CC4D-9C39-94D961108D69}" srcOrd="0" destOrd="0" presId="urn:microsoft.com/office/officeart/2005/8/layout/process4"/>
    <dgm:cxn modelId="{4ADD009E-C558-544B-91ED-A0F0A43503F6}" type="presOf" srcId="{4A344EA4-F30B-4DF6-BBCA-A68D392DCBF3}" destId="{BBC32CC6-BE0D-AA44-9CB2-28FD212A9450}" srcOrd="0" destOrd="0" presId="urn:microsoft.com/office/officeart/2005/8/layout/process4"/>
    <dgm:cxn modelId="{D8F6276F-8DF5-3849-885A-AE08E5A44687}" type="presOf" srcId="{2EE46AF9-B051-4FF3-8333-36FA7AAFB00A}" destId="{DE1C3A2F-6C53-9244-AE45-216BEACC8CFA}" srcOrd="0" destOrd="0" presId="urn:microsoft.com/office/officeart/2005/8/layout/process4"/>
    <dgm:cxn modelId="{280689A5-967D-0D48-9848-540430D2C01F}" type="presOf" srcId="{62D9D6F1-AC94-45BF-A861-5FECDCF119FC}" destId="{C04D2E3B-52B5-1645-8A6A-C97698BB8BE0}" srcOrd="0" destOrd="0" presId="urn:microsoft.com/office/officeart/2005/8/layout/process4"/>
    <dgm:cxn modelId="{6B265683-E9B0-4D19-8527-1C325741F81E}" srcId="{4A344EA4-F30B-4DF6-BBCA-A68D392DCBF3}" destId="{CE31443D-DF40-4762-9291-8EA6D31D7B36}" srcOrd="0" destOrd="0" parTransId="{A63552E8-B4C0-44EE-860D-255E4B5A0E0D}" sibTransId="{2A96211F-6179-4D35-B186-0D89117198C7}"/>
    <dgm:cxn modelId="{492A46F5-3DAE-45E3-B4EA-0AA1FAF4E79E}" srcId="{4A344EA4-F30B-4DF6-BBCA-A68D392DCBF3}" destId="{2EE46AF9-B051-4FF3-8333-36FA7AAFB00A}" srcOrd="2" destOrd="0" parTransId="{C1DE18AF-7675-4818-B255-CC0014D1E021}" sibTransId="{4DF490C9-603F-48FC-8423-E97A5ED7B7A9}"/>
    <dgm:cxn modelId="{426F3892-0E9D-CC4C-82BF-6412749BB567}" type="presOf" srcId="{4A344EA4-F30B-4DF6-BBCA-A68D392DCBF3}" destId="{F1553F22-EAE0-1B40-8743-AA56329868A8}" srcOrd="1" destOrd="0" presId="urn:microsoft.com/office/officeart/2005/8/layout/process4"/>
    <dgm:cxn modelId="{3D91768D-2866-0248-A51F-20848902BE4C}" type="presParOf" srcId="{EFD4B6C5-AB30-CD40-94ED-5BEA083AFBA5}" destId="{13701696-2962-8B4A-A047-C5B5BB88FC5A}" srcOrd="0" destOrd="0" presId="urn:microsoft.com/office/officeart/2005/8/layout/process4"/>
    <dgm:cxn modelId="{FD0E180C-7C6B-D044-9E73-D97A55198D4A}" type="presParOf" srcId="{13701696-2962-8B4A-A047-C5B5BB88FC5A}" destId="{BBC32CC6-BE0D-AA44-9CB2-28FD212A9450}" srcOrd="0" destOrd="0" presId="urn:microsoft.com/office/officeart/2005/8/layout/process4"/>
    <dgm:cxn modelId="{1AF04DD5-8B05-3641-A70A-8D8F43F38D28}" type="presParOf" srcId="{13701696-2962-8B4A-A047-C5B5BB88FC5A}" destId="{F1553F22-EAE0-1B40-8743-AA56329868A8}" srcOrd="1" destOrd="0" presId="urn:microsoft.com/office/officeart/2005/8/layout/process4"/>
    <dgm:cxn modelId="{955D7A77-FBB5-4D47-979E-44297868A610}" type="presParOf" srcId="{13701696-2962-8B4A-A047-C5B5BB88FC5A}" destId="{A266B4E9-6A66-8C43-AA61-2463D0D5DACA}" srcOrd="2" destOrd="0" presId="urn:microsoft.com/office/officeart/2005/8/layout/process4"/>
    <dgm:cxn modelId="{6902FF73-FAB0-A14A-9BD2-8D5149A91E5E}" type="presParOf" srcId="{A266B4E9-6A66-8C43-AA61-2463D0D5DACA}" destId="{9AAC25A4-75E0-CC4D-9C39-94D961108D69}" srcOrd="0" destOrd="0" presId="urn:microsoft.com/office/officeart/2005/8/layout/process4"/>
    <dgm:cxn modelId="{D61C031A-4945-2C43-870C-342A63F81257}" type="presParOf" srcId="{A266B4E9-6A66-8C43-AA61-2463D0D5DACA}" destId="{DE791BED-A6A5-5D44-8E2A-2C666BDC8457}" srcOrd="1" destOrd="0" presId="urn:microsoft.com/office/officeart/2005/8/layout/process4"/>
    <dgm:cxn modelId="{6AD746FD-0EF5-2A49-AD33-1EF247F7610A}" type="presParOf" srcId="{A266B4E9-6A66-8C43-AA61-2463D0D5DACA}" destId="{DE1C3A2F-6C53-9244-AE45-216BEACC8CFA}" srcOrd="2" destOrd="0" presId="urn:microsoft.com/office/officeart/2005/8/layout/process4"/>
    <dgm:cxn modelId="{5D559061-FF39-BA4D-878E-C4E730BDBD3A}" type="presParOf" srcId="{EFD4B6C5-AB30-CD40-94ED-5BEA083AFBA5}" destId="{8AC58210-8DC1-D848-AD7B-5C0AA642B6D8}" srcOrd="1" destOrd="0" presId="urn:microsoft.com/office/officeart/2005/8/layout/process4"/>
    <dgm:cxn modelId="{FC13A190-8AE7-1149-85D2-052A4F084C32}" type="presParOf" srcId="{EFD4B6C5-AB30-CD40-94ED-5BEA083AFBA5}" destId="{02B1D7B2-46AD-834D-BA66-09C76CAB02F3}" srcOrd="2" destOrd="0" presId="urn:microsoft.com/office/officeart/2005/8/layout/process4"/>
    <dgm:cxn modelId="{A2AAE5F4-BB87-0E41-87FE-B725881E7AF8}" type="presParOf" srcId="{02B1D7B2-46AD-834D-BA66-09C76CAB02F3}" destId="{C04D2E3B-52B5-1645-8A6A-C97698BB8B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184A6D9-4D32-4103-A1D2-180EA71E7A8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BC746C-9C7E-4EA8-B812-D69059F20F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Read the Ryanair case study again  on Godalming Online, considering the motivation concepts we have learned</a:t>
          </a:r>
          <a:endParaRPr lang="en-US" sz="2000" dirty="0"/>
        </a:p>
      </dgm:t>
    </dgm:pt>
    <dgm:pt modelId="{EA620487-982C-4E9E-903C-0B2E1D114315}" type="parTrans" cxnId="{B78B63CB-CBC4-47D9-B438-C9DEE5471EF2}">
      <dgm:prSet/>
      <dgm:spPr/>
      <dgm:t>
        <a:bodyPr/>
        <a:lstStyle/>
        <a:p>
          <a:endParaRPr lang="en-US"/>
        </a:p>
      </dgm:t>
    </dgm:pt>
    <dgm:pt modelId="{10B25D3F-B371-4001-BE4D-C12042C75643}" type="sibTrans" cxnId="{B78B63CB-CBC4-47D9-B438-C9DEE5471EF2}">
      <dgm:prSet/>
      <dgm:spPr/>
      <dgm:t>
        <a:bodyPr/>
        <a:lstStyle/>
        <a:p>
          <a:endParaRPr lang="en-US"/>
        </a:p>
      </dgm:t>
    </dgm:pt>
    <dgm:pt modelId="{B11AE204-C475-4289-ACDF-B67FDAC5C6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Complete Activity 2 of the Ryanair Case Study Questions and upload to Godalming Online</a:t>
          </a:r>
        </a:p>
      </dgm:t>
    </dgm:pt>
    <dgm:pt modelId="{5ED5209A-1E7B-4287-BD7F-0DA37349962C}" type="parTrans" cxnId="{71BA181C-5468-455B-9099-534A29964124}">
      <dgm:prSet/>
      <dgm:spPr/>
      <dgm:t>
        <a:bodyPr/>
        <a:lstStyle/>
        <a:p>
          <a:endParaRPr lang="en-US"/>
        </a:p>
      </dgm:t>
    </dgm:pt>
    <dgm:pt modelId="{53A5183C-9907-4440-B190-FD519799E6F8}" type="sibTrans" cxnId="{71BA181C-5468-455B-9099-534A29964124}">
      <dgm:prSet/>
      <dgm:spPr/>
      <dgm:t>
        <a:bodyPr/>
        <a:lstStyle/>
        <a:p>
          <a:endParaRPr lang="en-US"/>
        </a:p>
      </dgm:t>
    </dgm:pt>
    <dgm:pt modelId="{7D46533C-7AD1-42AF-9E9D-01735649365B}" type="pres">
      <dgm:prSet presAssocID="{4184A6D9-4D32-4103-A1D2-180EA71E7A8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C54A5-8EB1-4415-96BF-E7EB65BA662C}" type="pres">
      <dgm:prSet presAssocID="{D4BC746C-9C7E-4EA8-B812-D69059F20F19}" presName="compNode" presStyleCnt="0"/>
      <dgm:spPr/>
    </dgm:pt>
    <dgm:pt modelId="{27B4274B-BC3F-4A10-A06A-AEF949D75C7C}" type="pres">
      <dgm:prSet presAssocID="{D4BC746C-9C7E-4EA8-B812-D69059F20F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D257F15-D74D-40CA-821D-883009163773}" type="pres">
      <dgm:prSet presAssocID="{D4BC746C-9C7E-4EA8-B812-D69059F20F19}" presName="spaceRect" presStyleCnt="0"/>
      <dgm:spPr/>
    </dgm:pt>
    <dgm:pt modelId="{9D29AAEF-5854-44A0-888F-C563FE325F01}" type="pres">
      <dgm:prSet presAssocID="{D4BC746C-9C7E-4EA8-B812-D69059F20F19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ED881B-77EF-4117-BE16-719A0E07B371}" type="pres">
      <dgm:prSet presAssocID="{10B25D3F-B371-4001-BE4D-C12042C75643}" presName="sibTrans" presStyleCnt="0"/>
      <dgm:spPr/>
    </dgm:pt>
    <dgm:pt modelId="{939C5B01-5597-4C75-B563-7300020F9C2D}" type="pres">
      <dgm:prSet presAssocID="{B11AE204-C475-4289-ACDF-B67FDAC5C6E8}" presName="compNode" presStyleCnt="0"/>
      <dgm:spPr/>
    </dgm:pt>
    <dgm:pt modelId="{F5D38342-1946-40E9-A36B-D23C8CD92576}" type="pres">
      <dgm:prSet presAssocID="{B11AE204-C475-4289-ACDF-B67FDAC5C6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F7F7A2A-3716-47A5-82AF-A46D94D336B0}" type="pres">
      <dgm:prSet presAssocID="{B11AE204-C475-4289-ACDF-B67FDAC5C6E8}" presName="spaceRect" presStyleCnt="0"/>
      <dgm:spPr/>
    </dgm:pt>
    <dgm:pt modelId="{5094B9CC-AEAA-4B73-BD14-BEE561E89ECB}" type="pres">
      <dgm:prSet presAssocID="{B11AE204-C475-4289-ACDF-B67FDAC5C6E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B63CB-CBC4-47D9-B438-C9DEE5471EF2}" srcId="{4184A6D9-4D32-4103-A1D2-180EA71E7A87}" destId="{D4BC746C-9C7E-4EA8-B812-D69059F20F19}" srcOrd="0" destOrd="0" parTransId="{EA620487-982C-4E9E-903C-0B2E1D114315}" sibTransId="{10B25D3F-B371-4001-BE4D-C12042C75643}"/>
    <dgm:cxn modelId="{D03484E5-6AB3-964E-B7A2-03F891FBC908}" type="presOf" srcId="{D4BC746C-9C7E-4EA8-B812-D69059F20F19}" destId="{9D29AAEF-5854-44A0-888F-C563FE325F01}" srcOrd="0" destOrd="0" presId="urn:microsoft.com/office/officeart/2018/2/layout/IconLabelList"/>
    <dgm:cxn modelId="{07BAE0A5-F46E-8147-9B13-C2700715FF7A}" type="presOf" srcId="{4184A6D9-4D32-4103-A1D2-180EA71E7A87}" destId="{7D46533C-7AD1-42AF-9E9D-01735649365B}" srcOrd="0" destOrd="0" presId="urn:microsoft.com/office/officeart/2018/2/layout/IconLabelList"/>
    <dgm:cxn modelId="{028CA926-1E7A-B14B-BA4B-3C612F66B34D}" type="presOf" srcId="{B11AE204-C475-4289-ACDF-B67FDAC5C6E8}" destId="{5094B9CC-AEAA-4B73-BD14-BEE561E89ECB}" srcOrd="0" destOrd="0" presId="urn:microsoft.com/office/officeart/2018/2/layout/IconLabelList"/>
    <dgm:cxn modelId="{71BA181C-5468-455B-9099-534A29964124}" srcId="{4184A6D9-4D32-4103-A1D2-180EA71E7A87}" destId="{B11AE204-C475-4289-ACDF-B67FDAC5C6E8}" srcOrd="1" destOrd="0" parTransId="{5ED5209A-1E7B-4287-BD7F-0DA37349962C}" sibTransId="{53A5183C-9907-4440-B190-FD519799E6F8}"/>
    <dgm:cxn modelId="{040CDDB3-0547-C947-8AB7-FA8542D8FDB4}" type="presParOf" srcId="{7D46533C-7AD1-42AF-9E9D-01735649365B}" destId="{36BC54A5-8EB1-4415-96BF-E7EB65BA662C}" srcOrd="0" destOrd="0" presId="urn:microsoft.com/office/officeart/2018/2/layout/IconLabelList"/>
    <dgm:cxn modelId="{1E747DB3-B528-4C45-B536-D6E42BF2F99D}" type="presParOf" srcId="{36BC54A5-8EB1-4415-96BF-E7EB65BA662C}" destId="{27B4274B-BC3F-4A10-A06A-AEF949D75C7C}" srcOrd="0" destOrd="0" presId="urn:microsoft.com/office/officeart/2018/2/layout/IconLabelList"/>
    <dgm:cxn modelId="{969BAAD9-E2A9-774D-A63F-08B54171D7AE}" type="presParOf" srcId="{36BC54A5-8EB1-4415-96BF-E7EB65BA662C}" destId="{BD257F15-D74D-40CA-821D-883009163773}" srcOrd="1" destOrd="0" presId="urn:microsoft.com/office/officeart/2018/2/layout/IconLabelList"/>
    <dgm:cxn modelId="{0FEED0E0-238C-F94C-A23E-B3D5BB073AAA}" type="presParOf" srcId="{36BC54A5-8EB1-4415-96BF-E7EB65BA662C}" destId="{9D29AAEF-5854-44A0-888F-C563FE325F01}" srcOrd="2" destOrd="0" presId="urn:microsoft.com/office/officeart/2018/2/layout/IconLabelList"/>
    <dgm:cxn modelId="{5216BE95-674B-A144-961D-8479324CD4F1}" type="presParOf" srcId="{7D46533C-7AD1-42AF-9E9D-01735649365B}" destId="{35ED881B-77EF-4117-BE16-719A0E07B371}" srcOrd="1" destOrd="0" presId="urn:microsoft.com/office/officeart/2018/2/layout/IconLabelList"/>
    <dgm:cxn modelId="{062BFC2E-3938-E74E-A5C6-B437F61B375C}" type="presParOf" srcId="{7D46533C-7AD1-42AF-9E9D-01735649365B}" destId="{939C5B01-5597-4C75-B563-7300020F9C2D}" srcOrd="2" destOrd="0" presId="urn:microsoft.com/office/officeart/2018/2/layout/IconLabelList"/>
    <dgm:cxn modelId="{BBC381DA-F9F1-3841-9DAE-39B7EFE5ADA0}" type="presParOf" srcId="{939C5B01-5597-4C75-B563-7300020F9C2D}" destId="{F5D38342-1946-40E9-A36B-D23C8CD92576}" srcOrd="0" destOrd="0" presId="urn:microsoft.com/office/officeart/2018/2/layout/IconLabelList"/>
    <dgm:cxn modelId="{6BC34B0C-074B-BC4B-8265-9431E205D000}" type="presParOf" srcId="{939C5B01-5597-4C75-B563-7300020F9C2D}" destId="{4F7F7A2A-3716-47A5-82AF-A46D94D336B0}" srcOrd="1" destOrd="0" presId="urn:microsoft.com/office/officeart/2018/2/layout/IconLabelList"/>
    <dgm:cxn modelId="{3460DA2A-5D42-B64F-BCDD-F98BF790BB73}" type="presParOf" srcId="{939C5B01-5597-4C75-B563-7300020F9C2D}" destId="{5094B9CC-AEAA-4B73-BD14-BEE561E89EC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FCD81-A5E4-4B51-88D0-E4CA2E90EA7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4FC46D-E5E2-40BF-A0B5-AE0021427F1D}">
      <dgm:prSet/>
      <dgm:spPr/>
      <dgm:t>
        <a:bodyPr/>
        <a:lstStyle/>
        <a:p>
          <a:r>
            <a:rPr lang="en-GB" b="1"/>
            <a:t>Increased output</a:t>
          </a:r>
          <a:r>
            <a:rPr lang="en-GB"/>
            <a:t> caused by extra effort from workers</a:t>
          </a:r>
          <a:endParaRPr lang="en-US"/>
        </a:p>
      </dgm:t>
    </dgm:pt>
    <dgm:pt modelId="{94CD121E-B070-4270-93FA-AE944CED29F3}" type="parTrans" cxnId="{61793870-CD6F-420A-A376-3A5431BBD3B3}">
      <dgm:prSet/>
      <dgm:spPr/>
      <dgm:t>
        <a:bodyPr/>
        <a:lstStyle/>
        <a:p>
          <a:endParaRPr lang="en-US"/>
        </a:p>
      </dgm:t>
    </dgm:pt>
    <dgm:pt modelId="{A044F795-B649-4AE2-9D17-A25979490F6A}" type="sibTrans" cxnId="{61793870-CD6F-420A-A376-3A5431BBD3B3}">
      <dgm:prSet/>
      <dgm:spPr/>
      <dgm:t>
        <a:bodyPr/>
        <a:lstStyle/>
        <a:p>
          <a:endParaRPr lang="en-US"/>
        </a:p>
      </dgm:t>
    </dgm:pt>
    <dgm:pt modelId="{549883ED-C332-4132-8D88-8A38DA4BA577}">
      <dgm:prSet/>
      <dgm:spPr/>
      <dgm:t>
        <a:bodyPr/>
        <a:lstStyle/>
        <a:p>
          <a:r>
            <a:rPr lang="en-GB" b="1"/>
            <a:t>Improved quality</a:t>
          </a:r>
          <a:r>
            <a:rPr lang="en-GB"/>
            <a:t> as staff take a greater pride in their work</a:t>
          </a:r>
          <a:endParaRPr lang="en-US"/>
        </a:p>
      </dgm:t>
    </dgm:pt>
    <dgm:pt modelId="{C8D4FF93-3786-4B83-BF76-838D62E7982D}" type="parTrans" cxnId="{AE885A56-BF3C-4C89-AC4F-D7F65A03BA6D}">
      <dgm:prSet/>
      <dgm:spPr/>
      <dgm:t>
        <a:bodyPr/>
        <a:lstStyle/>
        <a:p>
          <a:endParaRPr lang="en-US"/>
        </a:p>
      </dgm:t>
    </dgm:pt>
    <dgm:pt modelId="{AD09F4EE-5406-4931-AAED-9EE59C244747}" type="sibTrans" cxnId="{AE885A56-BF3C-4C89-AC4F-D7F65A03BA6D}">
      <dgm:prSet/>
      <dgm:spPr/>
      <dgm:t>
        <a:bodyPr/>
        <a:lstStyle/>
        <a:p>
          <a:endParaRPr lang="en-US"/>
        </a:p>
      </dgm:t>
    </dgm:pt>
    <dgm:pt modelId="{DF90A1D5-D086-4D24-8DD2-654939DBAD5D}">
      <dgm:prSet/>
      <dgm:spPr/>
      <dgm:t>
        <a:bodyPr/>
        <a:lstStyle/>
        <a:p>
          <a:r>
            <a:rPr lang="en-GB" b="1"/>
            <a:t>A higher level of staff retention</a:t>
          </a:r>
          <a:r>
            <a:rPr lang="en-GB"/>
            <a:t>. Workers are keen to stay with the firm and also reluctant to take unnecessary days off work</a:t>
          </a:r>
          <a:endParaRPr lang="en-US"/>
        </a:p>
      </dgm:t>
    </dgm:pt>
    <dgm:pt modelId="{D54B0296-8D48-4369-AB49-3C2E7AB85F03}" type="parTrans" cxnId="{A29CBD30-67B0-46CF-BEF1-94935E1D33B7}">
      <dgm:prSet/>
      <dgm:spPr/>
      <dgm:t>
        <a:bodyPr/>
        <a:lstStyle/>
        <a:p>
          <a:endParaRPr lang="en-US"/>
        </a:p>
      </dgm:t>
    </dgm:pt>
    <dgm:pt modelId="{CF71A7F4-B19C-4B74-B555-2A130CD0A851}" type="sibTrans" cxnId="{A29CBD30-67B0-46CF-BEF1-94935E1D33B7}">
      <dgm:prSet/>
      <dgm:spPr/>
      <dgm:t>
        <a:bodyPr/>
        <a:lstStyle/>
        <a:p>
          <a:endParaRPr lang="en-US"/>
        </a:p>
      </dgm:t>
    </dgm:pt>
    <dgm:pt modelId="{AA5F6752-F719-A144-AA8A-A264A0D59D76}" type="pres">
      <dgm:prSet presAssocID="{D33FCD81-A5E4-4B51-88D0-E4CA2E90EA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B963C2-8479-EB4F-845D-926246AC65D3}" type="pres">
      <dgm:prSet presAssocID="{B64FC46D-E5E2-40BF-A0B5-AE0021427F1D}" presName="thickLine" presStyleLbl="alignNode1" presStyleIdx="0" presStyleCnt="3"/>
      <dgm:spPr/>
    </dgm:pt>
    <dgm:pt modelId="{77B420EE-6672-DF40-B43D-64F2131B75CC}" type="pres">
      <dgm:prSet presAssocID="{B64FC46D-E5E2-40BF-A0B5-AE0021427F1D}" presName="horz1" presStyleCnt="0"/>
      <dgm:spPr/>
    </dgm:pt>
    <dgm:pt modelId="{DAB5769A-13D9-5D4F-B47F-C8E47588E3B2}" type="pres">
      <dgm:prSet presAssocID="{B64FC46D-E5E2-40BF-A0B5-AE0021427F1D}" presName="tx1" presStyleLbl="revTx" presStyleIdx="0" presStyleCnt="3"/>
      <dgm:spPr/>
      <dgm:t>
        <a:bodyPr/>
        <a:lstStyle/>
        <a:p>
          <a:endParaRPr lang="en-US"/>
        </a:p>
      </dgm:t>
    </dgm:pt>
    <dgm:pt modelId="{1BEB95C3-54FD-C14D-B4C8-86D5C286C64E}" type="pres">
      <dgm:prSet presAssocID="{B64FC46D-E5E2-40BF-A0B5-AE0021427F1D}" presName="vert1" presStyleCnt="0"/>
      <dgm:spPr/>
    </dgm:pt>
    <dgm:pt modelId="{601C7216-4F33-8F43-B103-CEC4DB96883A}" type="pres">
      <dgm:prSet presAssocID="{549883ED-C332-4132-8D88-8A38DA4BA577}" presName="thickLine" presStyleLbl="alignNode1" presStyleIdx="1" presStyleCnt="3"/>
      <dgm:spPr/>
    </dgm:pt>
    <dgm:pt modelId="{543A15BB-79CC-7945-B91B-8D333346796A}" type="pres">
      <dgm:prSet presAssocID="{549883ED-C332-4132-8D88-8A38DA4BA577}" presName="horz1" presStyleCnt="0"/>
      <dgm:spPr/>
    </dgm:pt>
    <dgm:pt modelId="{144DC071-B196-9F44-AB45-CC3F8223EF03}" type="pres">
      <dgm:prSet presAssocID="{549883ED-C332-4132-8D88-8A38DA4BA577}" presName="tx1" presStyleLbl="revTx" presStyleIdx="1" presStyleCnt="3"/>
      <dgm:spPr/>
      <dgm:t>
        <a:bodyPr/>
        <a:lstStyle/>
        <a:p>
          <a:endParaRPr lang="en-US"/>
        </a:p>
      </dgm:t>
    </dgm:pt>
    <dgm:pt modelId="{2CDC3976-FC7D-3E49-8070-FC3B11893A06}" type="pres">
      <dgm:prSet presAssocID="{549883ED-C332-4132-8D88-8A38DA4BA577}" presName="vert1" presStyleCnt="0"/>
      <dgm:spPr/>
    </dgm:pt>
    <dgm:pt modelId="{EC98D584-4EAA-8246-AF6E-1B72BE741099}" type="pres">
      <dgm:prSet presAssocID="{DF90A1D5-D086-4D24-8DD2-654939DBAD5D}" presName="thickLine" presStyleLbl="alignNode1" presStyleIdx="2" presStyleCnt="3"/>
      <dgm:spPr/>
    </dgm:pt>
    <dgm:pt modelId="{B3AB6BC8-BACD-6D45-AE4D-1CB0CC670EDB}" type="pres">
      <dgm:prSet presAssocID="{DF90A1D5-D086-4D24-8DD2-654939DBAD5D}" presName="horz1" presStyleCnt="0"/>
      <dgm:spPr/>
    </dgm:pt>
    <dgm:pt modelId="{6D40C236-782B-5543-B249-76A77C460ADE}" type="pres">
      <dgm:prSet presAssocID="{DF90A1D5-D086-4D24-8DD2-654939DBAD5D}" presName="tx1" presStyleLbl="revTx" presStyleIdx="2" presStyleCnt="3"/>
      <dgm:spPr/>
      <dgm:t>
        <a:bodyPr/>
        <a:lstStyle/>
        <a:p>
          <a:endParaRPr lang="en-US"/>
        </a:p>
      </dgm:t>
    </dgm:pt>
    <dgm:pt modelId="{75CC7FB9-81C5-C648-8A45-06D7AC28D7DE}" type="pres">
      <dgm:prSet presAssocID="{DF90A1D5-D086-4D24-8DD2-654939DBAD5D}" presName="vert1" presStyleCnt="0"/>
      <dgm:spPr/>
    </dgm:pt>
  </dgm:ptLst>
  <dgm:cxnLst>
    <dgm:cxn modelId="{AE885A56-BF3C-4C89-AC4F-D7F65A03BA6D}" srcId="{D33FCD81-A5E4-4B51-88D0-E4CA2E90EA7B}" destId="{549883ED-C332-4132-8D88-8A38DA4BA577}" srcOrd="1" destOrd="0" parTransId="{C8D4FF93-3786-4B83-BF76-838D62E7982D}" sibTransId="{AD09F4EE-5406-4931-AAED-9EE59C244747}"/>
    <dgm:cxn modelId="{F02F6A90-5E6B-FB44-BDCA-D800DEA0BAAC}" type="presOf" srcId="{549883ED-C332-4132-8D88-8A38DA4BA577}" destId="{144DC071-B196-9F44-AB45-CC3F8223EF03}" srcOrd="0" destOrd="0" presId="urn:microsoft.com/office/officeart/2008/layout/LinedList"/>
    <dgm:cxn modelId="{61793870-CD6F-420A-A376-3A5431BBD3B3}" srcId="{D33FCD81-A5E4-4B51-88D0-E4CA2E90EA7B}" destId="{B64FC46D-E5E2-40BF-A0B5-AE0021427F1D}" srcOrd="0" destOrd="0" parTransId="{94CD121E-B070-4270-93FA-AE944CED29F3}" sibTransId="{A044F795-B649-4AE2-9D17-A25979490F6A}"/>
    <dgm:cxn modelId="{E163FB71-A74B-D94A-B02A-734FDE4C09BF}" type="presOf" srcId="{D33FCD81-A5E4-4B51-88D0-E4CA2E90EA7B}" destId="{AA5F6752-F719-A144-AA8A-A264A0D59D76}" srcOrd="0" destOrd="0" presId="urn:microsoft.com/office/officeart/2008/layout/LinedList"/>
    <dgm:cxn modelId="{39CFA464-204F-9444-8421-D79B42F608FC}" type="presOf" srcId="{B64FC46D-E5E2-40BF-A0B5-AE0021427F1D}" destId="{DAB5769A-13D9-5D4F-B47F-C8E47588E3B2}" srcOrd="0" destOrd="0" presId="urn:microsoft.com/office/officeart/2008/layout/LinedList"/>
    <dgm:cxn modelId="{C52511BF-5BB7-3D43-B959-5789580EA682}" type="presOf" srcId="{DF90A1D5-D086-4D24-8DD2-654939DBAD5D}" destId="{6D40C236-782B-5543-B249-76A77C460ADE}" srcOrd="0" destOrd="0" presId="urn:microsoft.com/office/officeart/2008/layout/LinedList"/>
    <dgm:cxn modelId="{A29CBD30-67B0-46CF-BEF1-94935E1D33B7}" srcId="{D33FCD81-A5E4-4B51-88D0-E4CA2E90EA7B}" destId="{DF90A1D5-D086-4D24-8DD2-654939DBAD5D}" srcOrd="2" destOrd="0" parTransId="{D54B0296-8D48-4369-AB49-3C2E7AB85F03}" sibTransId="{CF71A7F4-B19C-4B74-B555-2A130CD0A851}"/>
    <dgm:cxn modelId="{5FDA23BA-515A-BF40-8798-E386932209C1}" type="presParOf" srcId="{AA5F6752-F719-A144-AA8A-A264A0D59D76}" destId="{88B963C2-8479-EB4F-845D-926246AC65D3}" srcOrd="0" destOrd="0" presId="urn:microsoft.com/office/officeart/2008/layout/LinedList"/>
    <dgm:cxn modelId="{29809712-020B-A34C-80B0-473672949660}" type="presParOf" srcId="{AA5F6752-F719-A144-AA8A-A264A0D59D76}" destId="{77B420EE-6672-DF40-B43D-64F2131B75CC}" srcOrd="1" destOrd="0" presId="urn:microsoft.com/office/officeart/2008/layout/LinedList"/>
    <dgm:cxn modelId="{72AFE7F0-0374-4C4D-89D8-11D0CA55D65A}" type="presParOf" srcId="{77B420EE-6672-DF40-B43D-64F2131B75CC}" destId="{DAB5769A-13D9-5D4F-B47F-C8E47588E3B2}" srcOrd="0" destOrd="0" presId="urn:microsoft.com/office/officeart/2008/layout/LinedList"/>
    <dgm:cxn modelId="{615643B1-D530-994F-999E-18C2FC91D631}" type="presParOf" srcId="{77B420EE-6672-DF40-B43D-64F2131B75CC}" destId="{1BEB95C3-54FD-C14D-B4C8-86D5C286C64E}" srcOrd="1" destOrd="0" presId="urn:microsoft.com/office/officeart/2008/layout/LinedList"/>
    <dgm:cxn modelId="{E6E333AD-7804-7A49-9F10-8CBB38F4B2A0}" type="presParOf" srcId="{AA5F6752-F719-A144-AA8A-A264A0D59D76}" destId="{601C7216-4F33-8F43-B103-CEC4DB96883A}" srcOrd="2" destOrd="0" presId="urn:microsoft.com/office/officeart/2008/layout/LinedList"/>
    <dgm:cxn modelId="{B59100BD-D1BA-4149-B1E3-D06D6418E626}" type="presParOf" srcId="{AA5F6752-F719-A144-AA8A-A264A0D59D76}" destId="{543A15BB-79CC-7945-B91B-8D333346796A}" srcOrd="3" destOrd="0" presId="urn:microsoft.com/office/officeart/2008/layout/LinedList"/>
    <dgm:cxn modelId="{BEAFF6C3-A3A0-EE45-BE36-B8536639DD54}" type="presParOf" srcId="{543A15BB-79CC-7945-B91B-8D333346796A}" destId="{144DC071-B196-9F44-AB45-CC3F8223EF03}" srcOrd="0" destOrd="0" presId="urn:microsoft.com/office/officeart/2008/layout/LinedList"/>
    <dgm:cxn modelId="{3D3D4788-ECBD-1B4E-B6E8-DEA4EEA9E755}" type="presParOf" srcId="{543A15BB-79CC-7945-B91B-8D333346796A}" destId="{2CDC3976-FC7D-3E49-8070-FC3B11893A06}" srcOrd="1" destOrd="0" presId="urn:microsoft.com/office/officeart/2008/layout/LinedList"/>
    <dgm:cxn modelId="{F00494BF-6F1B-9B4D-BCAE-6656ED9B4949}" type="presParOf" srcId="{AA5F6752-F719-A144-AA8A-A264A0D59D76}" destId="{EC98D584-4EAA-8246-AF6E-1B72BE741099}" srcOrd="4" destOrd="0" presId="urn:microsoft.com/office/officeart/2008/layout/LinedList"/>
    <dgm:cxn modelId="{7816C20D-03A3-904C-8D15-8A5CDB273943}" type="presParOf" srcId="{AA5F6752-F719-A144-AA8A-A264A0D59D76}" destId="{B3AB6BC8-BACD-6D45-AE4D-1CB0CC670EDB}" srcOrd="5" destOrd="0" presId="urn:microsoft.com/office/officeart/2008/layout/LinedList"/>
    <dgm:cxn modelId="{8744EB71-5178-B04C-B72F-D12AB4FFB4E3}" type="presParOf" srcId="{B3AB6BC8-BACD-6D45-AE4D-1CB0CC670EDB}" destId="{6D40C236-782B-5543-B249-76A77C460ADE}" srcOrd="0" destOrd="0" presId="urn:microsoft.com/office/officeart/2008/layout/LinedList"/>
    <dgm:cxn modelId="{DAAB0F5E-EC45-D945-922F-47851F6E6DFE}" type="presParOf" srcId="{B3AB6BC8-BACD-6D45-AE4D-1CB0CC670EDB}" destId="{75CC7FB9-81C5-C648-8A45-06D7AC28D7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4A6D9-4D32-4103-A1D2-180EA71E7A8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BC746C-9C7E-4EA8-B812-D69059F20F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Read through the slides on Maslow and Herzberg again in this PowerPoint</a:t>
          </a:r>
        </a:p>
      </dgm:t>
    </dgm:pt>
    <dgm:pt modelId="{EA620487-982C-4E9E-903C-0B2E1D114315}" type="parTrans" cxnId="{B78B63CB-CBC4-47D9-B438-C9DEE5471EF2}">
      <dgm:prSet/>
      <dgm:spPr/>
      <dgm:t>
        <a:bodyPr/>
        <a:lstStyle/>
        <a:p>
          <a:endParaRPr lang="en-US"/>
        </a:p>
      </dgm:t>
    </dgm:pt>
    <dgm:pt modelId="{10B25D3F-B371-4001-BE4D-C12042C75643}" type="sibTrans" cxnId="{B78B63CB-CBC4-47D9-B438-C9DEE5471EF2}">
      <dgm:prSet/>
      <dgm:spPr/>
      <dgm:t>
        <a:bodyPr/>
        <a:lstStyle/>
        <a:p>
          <a:endParaRPr lang="en-US"/>
        </a:p>
      </dgm:t>
    </dgm:pt>
    <dgm:pt modelId="{B11AE204-C475-4289-ACDF-B67FDAC5C6E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Complete 2 summary sheets, 1 each for </a:t>
          </a:r>
          <a:r>
            <a:rPr lang="en-US" dirty="0"/>
            <a:t>Maslow and Herzberg </a:t>
          </a:r>
          <a:r>
            <a:rPr lang="en-GB" dirty="0"/>
            <a:t>(template on </a:t>
          </a:r>
          <a:r>
            <a:rPr lang="en-GB" dirty="0" err="1"/>
            <a:t>GoL</a:t>
          </a:r>
          <a:r>
            <a:rPr lang="en-GB" dirty="0"/>
            <a:t>)</a:t>
          </a:r>
          <a:endParaRPr lang="en-US" dirty="0"/>
        </a:p>
      </dgm:t>
    </dgm:pt>
    <dgm:pt modelId="{5ED5209A-1E7B-4287-BD7F-0DA37349962C}" type="parTrans" cxnId="{71BA181C-5468-455B-9099-534A29964124}">
      <dgm:prSet/>
      <dgm:spPr/>
      <dgm:t>
        <a:bodyPr/>
        <a:lstStyle/>
        <a:p>
          <a:endParaRPr lang="en-US"/>
        </a:p>
      </dgm:t>
    </dgm:pt>
    <dgm:pt modelId="{53A5183C-9907-4440-B190-FD519799E6F8}" type="sibTrans" cxnId="{71BA181C-5468-455B-9099-534A29964124}">
      <dgm:prSet/>
      <dgm:spPr/>
      <dgm:t>
        <a:bodyPr/>
        <a:lstStyle/>
        <a:p>
          <a:endParaRPr lang="en-US"/>
        </a:p>
      </dgm:t>
    </dgm:pt>
    <dgm:pt modelId="{7D46533C-7AD1-42AF-9E9D-01735649365B}" type="pres">
      <dgm:prSet presAssocID="{4184A6D9-4D32-4103-A1D2-180EA71E7A8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C54A5-8EB1-4415-96BF-E7EB65BA662C}" type="pres">
      <dgm:prSet presAssocID="{D4BC746C-9C7E-4EA8-B812-D69059F20F19}" presName="compNode" presStyleCnt="0"/>
      <dgm:spPr/>
    </dgm:pt>
    <dgm:pt modelId="{27B4274B-BC3F-4A10-A06A-AEF949D75C7C}" type="pres">
      <dgm:prSet presAssocID="{D4BC746C-9C7E-4EA8-B812-D69059F20F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D257F15-D74D-40CA-821D-883009163773}" type="pres">
      <dgm:prSet presAssocID="{D4BC746C-9C7E-4EA8-B812-D69059F20F19}" presName="spaceRect" presStyleCnt="0"/>
      <dgm:spPr/>
    </dgm:pt>
    <dgm:pt modelId="{9D29AAEF-5854-44A0-888F-C563FE325F01}" type="pres">
      <dgm:prSet presAssocID="{D4BC746C-9C7E-4EA8-B812-D69059F20F19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ED881B-77EF-4117-BE16-719A0E07B371}" type="pres">
      <dgm:prSet presAssocID="{10B25D3F-B371-4001-BE4D-C12042C75643}" presName="sibTrans" presStyleCnt="0"/>
      <dgm:spPr/>
    </dgm:pt>
    <dgm:pt modelId="{939C5B01-5597-4C75-B563-7300020F9C2D}" type="pres">
      <dgm:prSet presAssocID="{B11AE204-C475-4289-ACDF-B67FDAC5C6E8}" presName="compNode" presStyleCnt="0"/>
      <dgm:spPr/>
    </dgm:pt>
    <dgm:pt modelId="{F5D38342-1946-40E9-A36B-D23C8CD92576}" type="pres">
      <dgm:prSet presAssocID="{B11AE204-C475-4289-ACDF-B67FDAC5C6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F7F7A2A-3716-47A5-82AF-A46D94D336B0}" type="pres">
      <dgm:prSet presAssocID="{B11AE204-C475-4289-ACDF-B67FDAC5C6E8}" presName="spaceRect" presStyleCnt="0"/>
      <dgm:spPr/>
    </dgm:pt>
    <dgm:pt modelId="{5094B9CC-AEAA-4B73-BD14-BEE561E89ECB}" type="pres">
      <dgm:prSet presAssocID="{B11AE204-C475-4289-ACDF-B67FDAC5C6E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B63CB-CBC4-47D9-B438-C9DEE5471EF2}" srcId="{4184A6D9-4D32-4103-A1D2-180EA71E7A87}" destId="{D4BC746C-9C7E-4EA8-B812-D69059F20F19}" srcOrd="0" destOrd="0" parTransId="{EA620487-982C-4E9E-903C-0B2E1D114315}" sibTransId="{10B25D3F-B371-4001-BE4D-C12042C75643}"/>
    <dgm:cxn modelId="{D03484E5-6AB3-964E-B7A2-03F891FBC908}" type="presOf" srcId="{D4BC746C-9C7E-4EA8-B812-D69059F20F19}" destId="{9D29AAEF-5854-44A0-888F-C563FE325F01}" srcOrd="0" destOrd="0" presId="urn:microsoft.com/office/officeart/2018/2/layout/IconLabelList"/>
    <dgm:cxn modelId="{07BAE0A5-F46E-8147-9B13-C2700715FF7A}" type="presOf" srcId="{4184A6D9-4D32-4103-A1D2-180EA71E7A87}" destId="{7D46533C-7AD1-42AF-9E9D-01735649365B}" srcOrd="0" destOrd="0" presId="urn:microsoft.com/office/officeart/2018/2/layout/IconLabelList"/>
    <dgm:cxn modelId="{028CA926-1E7A-B14B-BA4B-3C612F66B34D}" type="presOf" srcId="{B11AE204-C475-4289-ACDF-B67FDAC5C6E8}" destId="{5094B9CC-AEAA-4B73-BD14-BEE561E89ECB}" srcOrd="0" destOrd="0" presId="urn:microsoft.com/office/officeart/2018/2/layout/IconLabelList"/>
    <dgm:cxn modelId="{71BA181C-5468-455B-9099-534A29964124}" srcId="{4184A6D9-4D32-4103-A1D2-180EA71E7A87}" destId="{B11AE204-C475-4289-ACDF-B67FDAC5C6E8}" srcOrd="1" destOrd="0" parTransId="{5ED5209A-1E7B-4287-BD7F-0DA37349962C}" sibTransId="{53A5183C-9907-4440-B190-FD519799E6F8}"/>
    <dgm:cxn modelId="{040CDDB3-0547-C947-8AB7-FA8542D8FDB4}" type="presParOf" srcId="{7D46533C-7AD1-42AF-9E9D-01735649365B}" destId="{36BC54A5-8EB1-4415-96BF-E7EB65BA662C}" srcOrd="0" destOrd="0" presId="urn:microsoft.com/office/officeart/2018/2/layout/IconLabelList"/>
    <dgm:cxn modelId="{1E747DB3-B528-4C45-B536-D6E42BF2F99D}" type="presParOf" srcId="{36BC54A5-8EB1-4415-96BF-E7EB65BA662C}" destId="{27B4274B-BC3F-4A10-A06A-AEF949D75C7C}" srcOrd="0" destOrd="0" presId="urn:microsoft.com/office/officeart/2018/2/layout/IconLabelList"/>
    <dgm:cxn modelId="{969BAAD9-E2A9-774D-A63F-08B54171D7AE}" type="presParOf" srcId="{36BC54A5-8EB1-4415-96BF-E7EB65BA662C}" destId="{BD257F15-D74D-40CA-821D-883009163773}" srcOrd="1" destOrd="0" presId="urn:microsoft.com/office/officeart/2018/2/layout/IconLabelList"/>
    <dgm:cxn modelId="{0FEED0E0-238C-F94C-A23E-B3D5BB073AAA}" type="presParOf" srcId="{36BC54A5-8EB1-4415-96BF-E7EB65BA662C}" destId="{9D29AAEF-5854-44A0-888F-C563FE325F01}" srcOrd="2" destOrd="0" presId="urn:microsoft.com/office/officeart/2018/2/layout/IconLabelList"/>
    <dgm:cxn modelId="{5216BE95-674B-A144-961D-8479324CD4F1}" type="presParOf" srcId="{7D46533C-7AD1-42AF-9E9D-01735649365B}" destId="{35ED881B-77EF-4117-BE16-719A0E07B371}" srcOrd="1" destOrd="0" presId="urn:microsoft.com/office/officeart/2018/2/layout/IconLabelList"/>
    <dgm:cxn modelId="{062BFC2E-3938-E74E-A5C6-B437F61B375C}" type="presParOf" srcId="{7D46533C-7AD1-42AF-9E9D-01735649365B}" destId="{939C5B01-5597-4C75-B563-7300020F9C2D}" srcOrd="2" destOrd="0" presId="urn:microsoft.com/office/officeart/2018/2/layout/IconLabelList"/>
    <dgm:cxn modelId="{BBC381DA-F9F1-3841-9DAE-39B7EFE5ADA0}" type="presParOf" srcId="{939C5B01-5597-4C75-B563-7300020F9C2D}" destId="{F5D38342-1946-40E9-A36B-D23C8CD92576}" srcOrd="0" destOrd="0" presId="urn:microsoft.com/office/officeart/2018/2/layout/IconLabelList"/>
    <dgm:cxn modelId="{6BC34B0C-074B-BC4B-8265-9431E205D000}" type="presParOf" srcId="{939C5B01-5597-4C75-B563-7300020F9C2D}" destId="{4F7F7A2A-3716-47A5-82AF-A46D94D336B0}" srcOrd="1" destOrd="0" presId="urn:microsoft.com/office/officeart/2018/2/layout/IconLabelList"/>
    <dgm:cxn modelId="{3460DA2A-5D42-B64F-BCDD-F98BF790BB73}" type="presParOf" srcId="{939C5B01-5597-4C75-B563-7300020F9C2D}" destId="{5094B9CC-AEAA-4B73-BD14-BEE561E89EC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C077B8-9E69-47AF-B53C-6E816661DA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D71E17-F471-4B04-BE7C-477DEB70C98E}">
      <dgm:prSet/>
      <dgm:spPr/>
      <dgm:t>
        <a:bodyPr/>
        <a:lstStyle/>
        <a:p>
          <a:r>
            <a:rPr lang="en-US"/>
            <a:t>Money ?</a:t>
          </a:r>
        </a:p>
      </dgm:t>
    </dgm:pt>
    <dgm:pt modelId="{9DC55525-7338-4F12-9B38-86946CA2B27C}" type="parTrans" cxnId="{86B46031-AC81-475C-BE55-BA91969D5897}">
      <dgm:prSet/>
      <dgm:spPr/>
      <dgm:t>
        <a:bodyPr/>
        <a:lstStyle/>
        <a:p>
          <a:endParaRPr lang="en-US"/>
        </a:p>
      </dgm:t>
    </dgm:pt>
    <dgm:pt modelId="{793C22BF-6453-4A42-B5EE-02A775EDA24B}" type="sibTrans" cxnId="{86B46031-AC81-475C-BE55-BA91969D5897}">
      <dgm:prSet/>
      <dgm:spPr/>
      <dgm:t>
        <a:bodyPr/>
        <a:lstStyle/>
        <a:p>
          <a:endParaRPr lang="en-US"/>
        </a:p>
      </dgm:t>
    </dgm:pt>
    <dgm:pt modelId="{76B42B30-F94A-413E-AF1D-791160FCBC70}">
      <dgm:prSet/>
      <dgm:spPr/>
      <dgm:t>
        <a:bodyPr/>
        <a:lstStyle/>
        <a:p>
          <a:r>
            <a:rPr lang="en-US"/>
            <a:t>The job itself?</a:t>
          </a:r>
        </a:p>
      </dgm:t>
    </dgm:pt>
    <dgm:pt modelId="{E27518F3-0592-4A75-AFD4-4E3F3A0ACC61}" type="parTrans" cxnId="{12113EA9-9FA4-47BE-B232-32864DD8D3F1}">
      <dgm:prSet/>
      <dgm:spPr/>
      <dgm:t>
        <a:bodyPr/>
        <a:lstStyle/>
        <a:p>
          <a:endParaRPr lang="en-US"/>
        </a:p>
      </dgm:t>
    </dgm:pt>
    <dgm:pt modelId="{308F4AA6-D2EE-4EDD-9938-6DD31D5BB208}" type="sibTrans" cxnId="{12113EA9-9FA4-47BE-B232-32864DD8D3F1}">
      <dgm:prSet/>
      <dgm:spPr/>
      <dgm:t>
        <a:bodyPr/>
        <a:lstStyle/>
        <a:p>
          <a:endParaRPr lang="en-US"/>
        </a:p>
      </dgm:t>
    </dgm:pt>
    <dgm:pt modelId="{3A31B567-DC11-4943-BD57-C08B275142A8}">
      <dgm:prSet/>
      <dgm:spPr/>
      <dgm:t>
        <a:bodyPr/>
        <a:lstStyle/>
        <a:p>
          <a:r>
            <a:rPr lang="en-US"/>
            <a:t>Both?</a:t>
          </a:r>
        </a:p>
      </dgm:t>
    </dgm:pt>
    <dgm:pt modelId="{9556D255-396D-4A9A-BB17-0CDCA545D3C4}" type="parTrans" cxnId="{B44366B1-DBA0-48C6-BB01-E33C0D83F199}">
      <dgm:prSet/>
      <dgm:spPr/>
      <dgm:t>
        <a:bodyPr/>
        <a:lstStyle/>
        <a:p>
          <a:endParaRPr lang="en-US"/>
        </a:p>
      </dgm:t>
    </dgm:pt>
    <dgm:pt modelId="{7AD4D469-EB68-4186-91A2-4B33F7DDFB69}" type="sibTrans" cxnId="{B44366B1-DBA0-48C6-BB01-E33C0D83F199}">
      <dgm:prSet/>
      <dgm:spPr/>
      <dgm:t>
        <a:bodyPr/>
        <a:lstStyle/>
        <a:p>
          <a:endParaRPr lang="en-US"/>
        </a:p>
      </dgm:t>
    </dgm:pt>
    <dgm:pt modelId="{A69FA591-2FB7-2545-A457-7B55D37F261E}" type="pres">
      <dgm:prSet presAssocID="{1FC077B8-9E69-47AF-B53C-6E816661DA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5DC0F-FB2A-4B4F-A715-46A32A430E23}" type="pres">
      <dgm:prSet presAssocID="{B8D71E17-F471-4B04-BE7C-477DEB70C98E}" presName="parentLin" presStyleCnt="0"/>
      <dgm:spPr/>
    </dgm:pt>
    <dgm:pt modelId="{359C324A-E301-5040-A1E7-6D5ABE75CDF4}" type="pres">
      <dgm:prSet presAssocID="{B8D71E17-F471-4B04-BE7C-477DEB70C98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519EFA4-51BC-7641-A290-84ED50866862}" type="pres">
      <dgm:prSet presAssocID="{B8D71E17-F471-4B04-BE7C-477DEB70C98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0A210-4F2F-E74E-98AC-337E0459DA0E}" type="pres">
      <dgm:prSet presAssocID="{B8D71E17-F471-4B04-BE7C-477DEB70C98E}" presName="negativeSpace" presStyleCnt="0"/>
      <dgm:spPr/>
    </dgm:pt>
    <dgm:pt modelId="{43A4B77B-FAAF-7544-8F15-75B48BC55A15}" type="pres">
      <dgm:prSet presAssocID="{B8D71E17-F471-4B04-BE7C-477DEB70C98E}" presName="childText" presStyleLbl="conFgAcc1" presStyleIdx="0" presStyleCnt="3">
        <dgm:presLayoutVars>
          <dgm:bulletEnabled val="1"/>
        </dgm:presLayoutVars>
      </dgm:prSet>
      <dgm:spPr/>
    </dgm:pt>
    <dgm:pt modelId="{BAFDCB74-68B3-3C4C-9999-E7D13D40ED12}" type="pres">
      <dgm:prSet presAssocID="{793C22BF-6453-4A42-B5EE-02A775EDA24B}" presName="spaceBetweenRectangles" presStyleCnt="0"/>
      <dgm:spPr/>
    </dgm:pt>
    <dgm:pt modelId="{E123AF52-4F6E-AA4C-ABF2-19E43FCB574F}" type="pres">
      <dgm:prSet presAssocID="{76B42B30-F94A-413E-AF1D-791160FCBC70}" presName="parentLin" presStyleCnt="0"/>
      <dgm:spPr/>
    </dgm:pt>
    <dgm:pt modelId="{DC9F8AB7-FF1D-B743-B84D-F42A228300D1}" type="pres">
      <dgm:prSet presAssocID="{76B42B30-F94A-413E-AF1D-791160FCBC7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7B7595-604C-2E45-81A3-89F1385E4DFC}" type="pres">
      <dgm:prSet presAssocID="{76B42B30-F94A-413E-AF1D-791160FCBC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254D8-48C9-F941-979E-FB57C9BEC5DE}" type="pres">
      <dgm:prSet presAssocID="{76B42B30-F94A-413E-AF1D-791160FCBC70}" presName="negativeSpace" presStyleCnt="0"/>
      <dgm:spPr/>
    </dgm:pt>
    <dgm:pt modelId="{762FD431-322F-CC4B-9EED-56F8C32D2F96}" type="pres">
      <dgm:prSet presAssocID="{76B42B30-F94A-413E-AF1D-791160FCBC70}" presName="childText" presStyleLbl="conFgAcc1" presStyleIdx="1" presStyleCnt="3">
        <dgm:presLayoutVars>
          <dgm:bulletEnabled val="1"/>
        </dgm:presLayoutVars>
      </dgm:prSet>
      <dgm:spPr/>
    </dgm:pt>
    <dgm:pt modelId="{8A6C3746-C0A3-484A-8193-EDDE362ACB06}" type="pres">
      <dgm:prSet presAssocID="{308F4AA6-D2EE-4EDD-9938-6DD31D5BB208}" presName="spaceBetweenRectangles" presStyleCnt="0"/>
      <dgm:spPr/>
    </dgm:pt>
    <dgm:pt modelId="{8D056457-EAB7-D84E-B467-66FD9EA7A9BF}" type="pres">
      <dgm:prSet presAssocID="{3A31B567-DC11-4943-BD57-C08B275142A8}" presName="parentLin" presStyleCnt="0"/>
      <dgm:spPr/>
    </dgm:pt>
    <dgm:pt modelId="{1B8D81E7-23D3-5A4C-8269-0E805B1DB178}" type="pres">
      <dgm:prSet presAssocID="{3A31B567-DC11-4943-BD57-C08B275142A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D4A2E03-80A6-804E-A6E0-B3D4A1796B4E}" type="pres">
      <dgm:prSet presAssocID="{3A31B567-DC11-4943-BD57-C08B275142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1E984-5C15-034C-B8AB-6FC09E258364}" type="pres">
      <dgm:prSet presAssocID="{3A31B567-DC11-4943-BD57-C08B275142A8}" presName="negativeSpace" presStyleCnt="0"/>
      <dgm:spPr/>
    </dgm:pt>
    <dgm:pt modelId="{5EF2FC68-7321-7244-9450-0E0CEBB8D5FA}" type="pres">
      <dgm:prSet presAssocID="{3A31B567-DC11-4943-BD57-C08B275142A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2CFCF2-3B5E-FC44-9CF4-94A7AABE7BC5}" type="presOf" srcId="{1FC077B8-9E69-47AF-B53C-6E816661DAA1}" destId="{A69FA591-2FB7-2545-A457-7B55D37F261E}" srcOrd="0" destOrd="0" presId="urn:microsoft.com/office/officeart/2005/8/layout/list1"/>
    <dgm:cxn modelId="{B44366B1-DBA0-48C6-BB01-E33C0D83F199}" srcId="{1FC077B8-9E69-47AF-B53C-6E816661DAA1}" destId="{3A31B567-DC11-4943-BD57-C08B275142A8}" srcOrd="2" destOrd="0" parTransId="{9556D255-396D-4A9A-BB17-0CDCA545D3C4}" sibTransId="{7AD4D469-EB68-4186-91A2-4B33F7DDFB69}"/>
    <dgm:cxn modelId="{A9F324F4-D078-1442-A52C-6C53BFBBFE5F}" type="presOf" srcId="{3A31B567-DC11-4943-BD57-C08B275142A8}" destId="{1B8D81E7-23D3-5A4C-8269-0E805B1DB178}" srcOrd="0" destOrd="0" presId="urn:microsoft.com/office/officeart/2005/8/layout/list1"/>
    <dgm:cxn modelId="{D0A455C5-9783-5747-831F-312C8040D003}" type="presOf" srcId="{3A31B567-DC11-4943-BD57-C08B275142A8}" destId="{9D4A2E03-80A6-804E-A6E0-B3D4A1796B4E}" srcOrd="1" destOrd="0" presId="urn:microsoft.com/office/officeart/2005/8/layout/list1"/>
    <dgm:cxn modelId="{12113EA9-9FA4-47BE-B232-32864DD8D3F1}" srcId="{1FC077B8-9E69-47AF-B53C-6E816661DAA1}" destId="{76B42B30-F94A-413E-AF1D-791160FCBC70}" srcOrd="1" destOrd="0" parTransId="{E27518F3-0592-4A75-AFD4-4E3F3A0ACC61}" sibTransId="{308F4AA6-D2EE-4EDD-9938-6DD31D5BB208}"/>
    <dgm:cxn modelId="{129EB746-F32C-A54F-B4A1-E40C3DAE6F38}" type="presOf" srcId="{76B42B30-F94A-413E-AF1D-791160FCBC70}" destId="{DC9F8AB7-FF1D-B743-B84D-F42A228300D1}" srcOrd="0" destOrd="0" presId="urn:microsoft.com/office/officeart/2005/8/layout/list1"/>
    <dgm:cxn modelId="{2854C638-F45F-4946-9C2B-EAC3CBC0B0B9}" type="presOf" srcId="{76B42B30-F94A-413E-AF1D-791160FCBC70}" destId="{887B7595-604C-2E45-81A3-89F1385E4DFC}" srcOrd="1" destOrd="0" presId="urn:microsoft.com/office/officeart/2005/8/layout/list1"/>
    <dgm:cxn modelId="{86B46031-AC81-475C-BE55-BA91969D5897}" srcId="{1FC077B8-9E69-47AF-B53C-6E816661DAA1}" destId="{B8D71E17-F471-4B04-BE7C-477DEB70C98E}" srcOrd="0" destOrd="0" parTransId="{9DC55525-7338-4F12-9B38-86946CA2B27C}" sibTransId="{793C22BF-6453-4A42-B5EE-02A775EDA24B}"/>
    <dgm:cxn modelId="{D970D719-3034-624A-988B-E5B2ECD2C0B8}" type="presOf" srcId="{B8D71E17-F471-4B04-BE7C-477DEB70C98E}" destId="{359C324A-E301-5040-A1E7-6D5ABE75CDF4}" srcOrd="0" destOrd="0" presId="urn:microsoft.com/office/officeart/2005/8/layout/list1"/>
    <dgm:cxn modelId="{F968FF40-B249-C347-A42B-6808F6707182}" type="presOf" srcId="{B8D71E17-F471-4B04-BE7C-477DEB70C98E}" destId="{6519EFA4-51BC-7641-A290-84ED50866862}" srcOrd="1" destOrd="0" presId="urn:microsoft.com/office/officeart/2005/8/layout/list1"/>
    <dgm:cxn modelId="{A221E0A8-015F-654A-9675-FE1611CD75F1}" type="presParOf" srcId="{A69FA591-2FB7-2545-A457-7B55D37F261E}" destId="{0D45DC0F-FB2A-4B4F-A715-46A32A430E23}" srcOrd="0" destOrd="0" presId="urn:microsoft.com/office/officeart/2005/8/layout/list1"/>
    <dgm:cxn modelId="{3B05A8EA-10CB-884F-85B0-445FFE042670}" type="presParOf" srcId="{0D45DC0F-FB2A-4B4F-A715-46A32A430E23}" destId="{359C324A-E301-5040-A1E7-6D5ABE75CDF4}" srcOrd="0" destOrd="0" presId="urn:microsoft.com/office/officeart/2005/8/layout/list1"/>
    <dgm:cxn modelId="{4082E2F3-EC21-7A40-BD36-4555944B7907}" type="presParOf" srcId="{0D45DC0F-FB2A-4B4F-A715-46A32A430E23}" destId="{6519EFA4-51BC-7641-A290-84ED50866862}" srcOrd="1" destOrd="0" presId="urn:microsoft.com/office/officeart/2005/8/layout/list1"/>
    <dgm:cxn modelId="{64570614-D3A6-A145-891F-B27C2409D369}" type="presParOf" srcId="{A69FA591-2FB7-2545-A457-7B55D37F261E}" destId="{C630A210-4F2F-E74E-98AC-337E0459DA0E}" srcOrd="1" destOrd="0" presId="urn:microsoft.com/office/officeart/2005/8/layout/list1"/>
    <dgm:cxn modelId="{BCD6FAC2-ADF9-1B47-A5F6-DA15EAC90A43}" type="presParOf" srcId="{A69FA591-2FB7-2545-A457-7B55D37F261E}" destId="{43A4B77B-FAAF-7544-8F15-75B48BC55A15}" srcOrd="2" destOrd="0" presId="urn:microsoft.com/office/officeart/2005/8/layout/list1"/>
    <dgm:cxn modelId="{7FCBAF82-D41B-AB46-AA67-CD4FAC987499}" type="presParOf" srcId="{A69FA591-2FB7-2545-A457-7B55D37F261E}" destId="{BAFDCB74-68B3-3C4C-9999-E7D13D40ED12}" srcOrd="3" destOrd="0" presId="urn:microsoft.com/office/officeart/2005/8/layout/list1"/>
    <dgm:cxn modelId="{479FB261-C049-324E-B019-B8C09A7A3BC6}" type="presParOf" srcId="{A69FA591-2FB7-2545-A457-7B55D37F261E}" destId="{E123AF52-4F6E-AA4C-ABF2-19E43FCB574F}" srcOrd="4" destOrd="0" presId="urn:microsoft.com/office/officeart/2005/8/layout/list1"/>
    <dgm:cxn modelId="{3D3D04EA-5D9C-C341-A324-078A073E017F}" type="presParOf" srcId="{E123AF52-4F6E-AA4C-ABF2-19E43FCB574F}" destId="{DC9F8AB7-FF1D-B743-B84D-F42A228300D1}" srcOrd="0" destOrd="0" presId="urn:microsoft.com/office/officeart/2005/8/layout/list1"/>
    <dgm:cxn modelId="{42B275CB-E657-A845-B89F-A6C66D0201A5}" type="presParOf" srcId="{E123AF52-4F6E-AA4C-ABF2-19E43FCB574F}" destId="{887B7595-604C-2E45-81A3-89F1385E4DFC}" srcOrd="1" destOrd="0" presId="urn:microsoft.com/office/officeart/2005/8/layout/list1"/>
    <dgm:cxn modelId="{90ECD016-D224-8044-A6B1-639E9D2D4E65}" type="presParOf" srcId="{A69FA591-2FB7-2545-A457-7B55D37F261E}" destId="{F00254D8-48C9-F941-979E-FB57C9BEC5DE}" srcOrd="5" destOrd="0" presId="urn:microsoft.com/office/officeart/2005/8/layout/list1"/>
    <dgm:cxn modelId="{42055BA5-C144-854A-A752-C7CC0631A464}" type="presParOf" srcId="{A69FA591-2FB7-2545-A457-7B55D37F261E}" destId="{762FD431-322F-CC4B-9EED-56F8C32D2F96}" srcOrd="6" destOrd="0" presId="urn:microsoft.com/office/officeart/2005/8/layout/list1"/>
    <dgm:cxn modelId="{5698E26C-2DB9-A345-A1E3-77E63D473BB3}" type="presParOf" srcId="{A69FA591-2FB7-2545-A457-7B55D37F261E}" destId="{8A6C3746-C0A3-484A-8193-EDDE362ACB06}" srcOrd="7" destOrd="0" presId="urn:microsoft.com/office/officeart/2005/8/layout/list1"/>
    <dgm:cxn modelId="{2DD791DD-1945-1B44-A2FA-70369750A3C2}" type="presParOf" srcId="{A69FA591-2FB7-2545-A457-7B55D37F261E}" destId="{8D056457-EAB7-D84E-B467-66FD9EA7A9BF}" srcOrd="8" destOrd="0" presId="urn:microsoft.com/office/officeart/2005/8/layout/list1"/>
    <dgm:cxn modelId="{DAAE5523-DF0D-7D4A-B11E-EEF437C94809}" type="presParOf" srcId="{8D056457-EAB7-D84E-B467-66FD9EA7A9BF}" destId="{1B8D81E7-23D3-5A4C-8269-0E805B1DB178}" srcOrd="0" destOrd="0" presId="urn:microsoft.com/office/officeart/2005/8/layout/list1"/>
    <dgm:cxn modelId="{5D6A1F36-2ACC-7F48-BFCA-72838ADC0B87}" type="presParOf" srcId="{8D056457-EAB7-D84E-B467-66FD9EA7A9BF}" destId="{9D4A2E03-80A6-804E-A6E0-B3D4A1796B4E}" srcOrd="1" destOrd="0" presId="urn:microsoft.com/office/officeart/2005/8/layout/list1"/>
    <dgm:cxn modelId="{2EAE1954-1644-FD4D-BA6C-438427ABAA17}" type="presParOf" srcId="{A69FA591-2FB7-2545-A457-7B55D37F261E}" destId="{E9B1E984-5C15-034C-B8AB-6FC09E258364}" srcOrd="9" destOrd="0" presId="urn:microsoft.com/office/officeart/2005/8/layout/list1"/>
    <dgm:cxn modelId="{B3ED794F-FEB8-6840-AEFE-B2B52B9428C0}" type="presParOf" srcId="{A69FA591-2FB7-2545-A457-7B55D37F261E}" destId="{5EF2FC68-7321-7244-9450-0E0CEBB8D5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046C42-766E-46CC-99B0-D6F130CA4DE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164F21-CA39-4DE6-91A4-B8AE51CAF4E2}">
      <dgm:prSet/>
      <dgm:spPr/>
      <dgm:t>
        <a:bodyPr/>
        <a:lstStyle/>
        <a:p>
          <a:r>
            <a:rPr lang="en-GB" b="1"/>
            <a:t>Monetary factors</a:t>
          </a:r>
          <a:r>
            <a:rPr lang="en-GB"/>
            <a:t>: some people are motivated by </a:t>
          </a:r>
          <a:r>
            <a:rPr lang="en-GB" b="1"/>
            <a:t>pay</a:t>
          </a:r>
          <a:endParaRPr lang="en-US"/>
        </a:p>
      </dgm:t>
    </dgm:pt>
    <dgm:pt modelId="{5D22D566-2D42-4DB6-8E50-0A2ED5BE3FDE}" type="parTrans" cxnId="{685D86BB-3A0F-4E5C-AB16-9EE76F8C724A}">
      <dgm:prSet/>
      <dgm:spPr/>
      <dgm:t>
        <a:bodyPr/>
        <a:lstStyle/>
        <a:p>
          <a:endParaRPr lang="en-US"/>
        </a:p>
      </dgm:t>
    </dgm:pt>
    <dgm:pt modelId="{19F7949B-BAA0-4C42-96BB-E8FB74C78FB1}" type="sibTrans" cxnId="{685D86BB-3A0F-4E5C-AB16-9EE76F8C724A}">
      <dgm:prSet/>
      <dgm:spPr/>
      <dgm:t>
        <a:bodyPr/>
        <a:lstStyle/>
        <a:p>
          <a:endParaRPr lang="en-US"/>
        </a:p>
      </dgm:t>
    </dgm:pt>
    <dgm:pt modelId="{AD283021-55F3-4E31-B95A-D439AAE4AA52}">
      <dgm:prSet/>
      <dgm:spPr/>
      <dgm:t>
        <a:bodyPr/>
        <a:lstStyle/>
        <a:p>
          <a:r>
            <a:rPr lang="en-GB" b="1"/>
            <a:t>Non monetary factors</a:t>
          </a:r>
          <a:r>
            <a:rPr lang="en-GB"/>
            <a:t>: other people respond to incentives that have nothing to do with pay such as working conditions, praise, responsibility</a:t>
          </a:r>
          <a:endParaRPr lang="en-US"/>
        </a:p>
      </dgm:t>
    </dgm:pt>
    <dgm:pt modelId="{0F759877-9308-47CE-9FC2-6C3D54515DC6}" type="parTrans" cxnId="{750F8734-0951-4236-A8CC-8ADC3D7E83D6}">
      <dgm:prSet/>
      <dgm:spPr/>
      <dgm:t>
        <a:bodyPr/>
        <a:lstStyle/>
        <a:p>
          <a:endParaRPr lang="en-US"/>
        </a:p>
      </dgm:t>
    </dgm:pt>
    <dgm:pt modelId="{3A250DE0-6F95-4196-98A9-697F4427B947}" type="sibTrans" cxnId="{750F8734-0951-4236-A8CC-8ADC3D7E83D6}">
      <dgm:prSet/>
      <dgm:spPr/>
      <dgm:t>
        <a:bodyPr/>
        <a:lstStyle/>
        <a:p>
          <a:endParaRPr lang="en-US"/>
        </a:p>
      </dgm:t>
    </dgm:pt>
    <dgm:pt modelId="{37C49945-5882-A04C-89B2-2EBEB0495448}" type="pres">
      <dgm:prSet presAssocID="{A1046C42-766E-46CC-99B0-D6F130CA4D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BEDE99-4556-BB45-B78C-CEC5EF4D22AE}" type="pres">
      <dgm:prSet presAssocID="{23164F21-CA39-4DE6-91A4-B8AE51CAF4E2}" presName="hierRoot1" presStyleCnt="0"/>
      <dgm:spPr/>
    </dgm:pt>
    <dgm:pt modelId="{37EE735B-7B3D-4247-882E-5DDFFB32E6CE}" type="pres">
      <dgm:prSet presAssocID="{23164F21-CA39-4DE6-91A4-B8AE51CAF4E2}" presName="composite" presStyleCnt="0"/>
      <dgm:spPr/>
    </dgm:pt>
    <dgm:pt modelId="{A92CD225-67CB-3D4D-9CD1-D0AE54AE2301}" type="pres">
      <dgm:prSet presAssocID="{23164F21-CA39-4DE6-91A4-B8AE51CAF4E2}" presName="background" presStyleLbl="node0" presStyleIdx="0" presStyleCnt="2"/>
      <dgm:spPr/>
    </dgm:pt>
    <dgm:pt modelId="{5BD9F3CD-A0F0-224E-90B3-8527E098326A}" type="pres">
      <dgm:prSet presAssocID="{23164F21-CA39-4DE6-91A4-B8AE51CAF4E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1C8F10-088F-E745-A1AC-4F59BBF90EA3}" type="pres">
      <dgm:prSet presAssocID="{23164F21-CA39-4DE6-91A4-B8AE51CAF4E2}" presName="hierChild2" presStyleCnt="0"/>
      <dgm:spPr/>
    </dgm:pt>
    <dgm:pt modelId="{B9113BC4-922E-F449-A7B4-4E7060B5F803}" type="pres">
      <dgm:prSet presAssocID="{AD283021-55F3-4E31-B95A-D439AAE4AA52}" presName="hierRoot1" presStyleCnt="0"/>
      <dgm:spPr/>
    </dgm:pt>
    <dgm:pt modelId="{D7A943CC-7FBD-ED43-855F-1FE174022172}" type="pres">
      <dgm:prSet presAssocID="{AD283021-55F3-4E31-B95A-D439AAE4AA52}" presName="composite" presStyleCnt="0"/>
      <dgm:spPr/>
    </dgm:pt>
    <dgm:pt modelId="{F3EFDB15-C790-4343-9FD4-4F213789B3FA}" type="pres">
      <dgm:prSet presAssocID="{AD283021-55F3-4E31-B95A-D439AAE4AA52}" presName="background" presStyleLbl="node0" presStyleIdx="1" presStyleCnt="2"/>
      <dgm:spPr/>
    </dgm:pt>
    <dgm:pt modelId="{02FD9393-538D-7445-8B22-E71CFAA26875}" type="pres">
      <dgm:prSet presAssocID="{AD283021-55F3-4E31-B95A-D439AAE4AA5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6C4A4B-F985-284B-8802-534F37526925}" type="pres">
      <dgm:prSet presAssocID="{AD283021-55F3-4E31-B95A-D439AAE4AA52}" presName="hierChild2" presStyleCnt="0"/>
      <dgm:spPr/>
    </dgm:pt>
  </dgm:ptLst>
  <dgm:cxnLst>
    <dgm:cxn modelId="{750F8734-0951-4236-A8CC-8ADC3D7E83D6}" srcId="{A1046C42-766E-46CC-99B0-D6F130CA4DE4}" destId="{AD283021-55F3-4E31-B95A-D439AAE4AA52}" srcOrd="1" destOrd="0" parTransId="{0F759877-9308-47CE-9FC2-6C3D54515DC6}" sibTransId="{3A250DE0-6F95-4196-98A9-697F4427B947}"/>
    <dgm:cxn modelId="{685D86BB-3A0F-4E5C-AB16-9EE76F8C724A}" srcId="{A1046C42-766E-46CC-99B0-D6F130CA4DE4}" destId="{23164F21-CA39-4DE6-91A4-B8AE51CAF4E2}" srcOrd="0" destOrd="0" parTransId="{5D22D566-2D42-4DB6-8E50-0A2ED5BE3FDE}" sibTransId="{19F7949B-BAA0-4C42-96BB-E8FB74C78FB1}"/>
    <dgm:cxn modelId="{6FBEDAB0-2D52-9D41-A477-E54C7B9281FF}" type="presOf" srcId="{AD283021-55F3-4E31-B95A-D439AAE4AA52}" destId="{02FD9393-538D-7445-8B22-E71CFAA26875}" srcOrd="0" destOrd="0" presId="urn:microsoft.com/office/officeart/2005/8/layout/hierarchy1"/>
    <dgm:cxn modelId="{8C0FC60F-F311-234E-B9B9-1E7EF837D102}" type="presOf" srcId="{23164F21-CA39-4DE6-91A4-B8AE51CAF4E2}" destId="{5BD9F3CD-A0F0-224E-90B3-8527E098326A}" srcOrd="0" destOrd="0" presId="urn:microsoft.com/office/officeart/2005/8/layout/hierarchy1"/>
    <dgm:cxn modelId="{3BD7C89B-0B7E-4C42-A46B-88B238785E77}" type="presOf" srcId="{A1046C42-766E-46CC-99B0-D6F130CA4DE4}" destId="{37C49945-5882-A04C-89B2-2EBEB0495448}" srcOrd="0" destOrd="0" presId="urn:microsoft.com/office/officeart/2005/8/layout/hierarchy1"/>
    <dgm:cxn modelId="{25F1B30F-530E-6341-9349-6E0A3D8A24BB}" type="presParOf" srcId="{37C49945-5882-A04C-89B2-2EBEB0495448}" destId="{02BEDE99-4556-BB45-B78C-CEC5EF4D22AE}" srcOrd="0" destOrd="0" presId="urn:microsoft.com/office/officeart/2005/8/layout/hierarchy1"/>
    <dgm:cxn modelId="{D5FD0638-4D31-584B-BC90-096912854A1C}" type="presParOf" srcId="{02BEDE99-4556-BB45-B78C-CEC5EF4D22AE}" destId="{37EE735B-7B3D-4247-882E-5DDFFB32E6CE}" srcOrd="0" destOrd="0" presId="urn:microsoft.com/office/officeart/2005/8/layout/hierarchy1"/>
    <dgm:cxn modelId="{C10E79EE-49BB-CD4D-A1BE-215DD6A347F3}" type="presParOf" srcId="{37EE735B-7B3D-4247-882E-5DDFFB32E6CE}" destId="{A92CD225-67CB-3D4D-9CD1-D0AE54AE2301}" srcOrd="0" destOrd="0" presId="urn:microsoft.com/office/officeart/2005/8/layout/hierarchy1"/>
    <dgm:cxn modelId="{F7E5D04C-8461-814D-99FB-9CC326C76C13}" type="presParOf" srcId="{37EE735B-7B3D-4247-882E-5DDFFB32E6CE}" destId="{5BD9F3CD-A0F0-224E-90B3-8527E098326A}" srcOrd="1" destOrd="0" presId="urn:microsoft.com/office/officeart/2005/8/layout/hierarchy1"/>
    <dgm:cxn modelId="{F1BE6167-A16D-0143-B295-D2390FAFCDFA}" type="presParOf" srcId="{02BEDE99-4556-BB45-B78C-CEC5EF4D22AE}" destId="{781C8F10-088F-E745-A1AC-4F59BBF90EA3}" srcOrd="1" destOrd="0" presId="urn:microsoft.com/office/officeart/2005/8/layout/hierarchy1"/>
    <dgm:cxn modelId="{6CA15119-577F-0A4D-8B5C-E375D864FA40}" type="presParOf" srcId="{37C49945-5882-A04C-89B2-2EBEB0495448}" destId="{B9113BC4-922E-F449-A7B4-4E7060B5F803}" srcOrd="1" destOrd="0" presId="urn:microsoft.com/office/officeart/2005/8/layout/hierarchy1"/>
    <dgm:cxn modelId="{52B635B4-9CBC-3946-8371-5AC12B8A3C66}" type="presParOf" srcId="{B9113BC4-922E-F449-A7B4-4E7060B5F803}" destId="{D7A943CC-7FBD-ED43-855F-1FE174022172}" srcOrd="0" destOrd="0" presId="urn:microsoft.com/office/officeart/2005/8/layout/hierarchy1"/>
    <dgm:cxn modelId="{4760B808-8E18-1244-AF65-562558B377F8}" type="presParOf" srcId="{D7A943CC-7FBD-ED43-855F-1FE174022172}" destId="{F3EFDB15-C790-4343-9FD4-4F213789B3FA}" srcOrd="0" destOrd="0" presId="urn:microsoft.com/office/officeart/2005/8/layout/hierarchy1"/>
    <dgm:cxn modelId="{92F08E55-1150-A846-8784-8AD5C111F757}" type="presParOf" srcId="{D7A943CC-7FBD-ED43-855F-1FE174022172}" destId="{02FD9393-538D-7445-8B22-E71CFAA26875}" srcOrd="1" destOrd="0" presId="urn:microsoft.com/office/officeart/2005/8/layout/hierarchy1"/>
    <dgm:cxn modelId="{35DC829D-913C-8C4F-812B-12258FC666C7}" type="presParOf" srcId="{B9113BC4-922E-F449-A7B4-4E7060B5F803}" destId="{726C4A4B-F985-284B-8802-534F375269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438DD0-DA08-2443-8F33-6DE8D2207D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4453D8-E6FB-5B40-86B5-998E3F6C6CC6}">
      <dgm:prSet custT="1"/>
      <dgm:spPr/>
      <dgm:t>
        <a:bodyPr/>
        <a:lstStyle/>
        <a:p>
          <a:r>
            <a:rPr lang="en-US" sz="2800" b="1" dirty="0"/>
            <a:t>Advantages</a:t>
          </a:r>
          <a:endParaRPr lang="en-GB" sz="2800" dirty="0"/>
        </a:p>
      </dgm:t>
    </dgm:pt>
    <dgm:pt modelId="{42CB6690-7E25-B440-A3D8-33ECC3DBC51A}" type="parTrans" cxnId="{C0CFA65B-C322-A641-975C-4CCEE768F301}">
      <dgm:prSet/>
      <dgm:spPr/>
      <dgm:t>
        <a:bodyPr/>
        <a:lstStyle/>
        <a:p>
          <a:endParaRPr lang="en-GB"/>
        </a:p>
      </dgm:t>
    </dgm:pt>
    <dgm:pt modelId="{371C4899-B6DA-E942-AE2B-864E614D9EE5}" type="sibTrans" cxnId="{C0CFA65B-C322-A641-975C-4CCEE768F301}">
      <dgm:prSet/>
      <dgm:spPr/>
      <dgm:t>
        <a:bodyPr/>
        <a:lstStyle/>
        <a:p>
          <a:endParaRPr lang="en-GB"/>
        </a:p>
      </dgm:t>
    </dgm:pt>
    <dgm:pt modelId="{C61EEEDB-CCF2-264A-88FB-DF0448A104ED}">
      <dgm:prSet custT="1"/>
      <dgm:spPr/>
      <dgm:t>
        <a:bodyPr/>
        <a:lstStyle/>
        <a:p>
          <a:r>
            <a:rPr lang="en-US" sz="2800" dirty="0"/>
            <a:t>Increase in productivity</a:t>
          </a:r>
          <a:endParaRPr lang="en-GB" sz="2800" dirty="0"/>
        </a:p>
      </dgm:t>
    </dgm:pt>
    <dgm:pt modelId="{55A730F3-63B0-9742-85F7-B176C5A45A31}" type="parTrans" cxnId="{78DE3408-705A-0D42-8F51-CEE1D5234B86}">
      <dgm:prSet/>
      <dgm:spPr/>
      <dgm:t>
        <a:bodyPr/>
        <a:lstStyle/>
        <a:p>
          <a:endParaRPr lang="en-GB"/>
        </a:p>
      </dgm:t>
    </dgm:pt>
    <dgm:pt modelId="{434DF665-E1B2-7A40-BFD2-0E229B141681}" type="sibTrans" cxnId="{78DE3408-705A-0D42-8F51-CEE1D5234B86}">
      <dgm:prSet/>
      <dgm:spPr/>
      <dgm:t>
        <a:bodyPr/>
        <a:lstStyle/>
        <a:p>
          <a:endParaRPr lang="en-GB"/>
        </a:p>
      </dgm:t>
    </dgm:pt>
    <dgm:pt modelId="{D7BC08EB-B8C5-F249-AB9D-6E27DC7E87DE}">
      <dgm:prSet custT="1"/>
      <dgm:spPr/>
      <dgm:t>
        <a:bodyPr/>
        <a:lstStyle/>
        <a:p>
          <a:r>
            <a:rPr lang="en-US" sz="2800" dirty="0"/>
            <a:t>Incentive to work harder</a:t>
          </a:r>
          <a:endParaRPr lang="en-GB" sz="2800" dirty="0"/>
        </a:p>
      </dgm:t>
    </dgm:pt>
    <dgm:pt modelId="{EC2E4EE5-2A6B-6545-B264-E137054EA8E0}" type="sibTrans" cxnId="{45EAB18E-84CF-4D45-8C68-CAC6C10C6BA7}">
      <dgm:prSet/>
      <dgm:spPr/>
      <dgm:t>
        <a:bodyPr/>
        <a:lstStyle/>
        <a:p>
          <a:endParaRPr lang="en-GB"/>
        </a:p>
      </dgm:t>
    </dgm:pt>
    <dgm:pt modelId="{0BABBF60-C073-5346-9971-ABF6D5858947}" type="parTrans" cxnId="{45EAB18E-84CF-4D45-8C68-CAC6C10C6BA7}">
      <dgm:prSet/>
      <dgm:spPr/>
      <dgm:t>
        <a:bodyPr/>
        <a:lstStyle/>
        <a:p>
          <a:endParaRPr lang="en-GB"/>
        </a:p>
      </dgm:t>
    </dgm:pt>
    <dgm:pt modelId="{9B25D706-05ED-0B4E-BEAD-E9DAAA78D860}">
      <dgm:prSet custT="1"/>
      <dgm:spPr/>
      <dgm:t>
        <a:bodyPr/>
        <a:lstStyle/>
        <a:p>
          <a:endParaRPr lang="en-GB" sz="2800" dirty="0"/>
        </a:p>
      </dgm:t>
    </dgm:pt>
    <dgm:pt modelId="{3861871A-28B5-9D4E-A845-3B3B7838FC58}" type="parTrans" cxnId="{0E150710-79A0-BF46-B290-62D732D23F51}">
      <dgm:prSet/>
      <dgm:spPr/>
      <dgm:t>
        <a:bodyPr/>
        <a:lstStyle/>
        <a:p>
          <a:endParaRPr lang="en-GB"/>
        </a:p>
      </dgm:t>
    </dgm:pt>
    <dgm:pt modelId="{9D028FBC-E1C2-5542-9B66-D5B2015881FF}" type="sibTrans" cxnId="{0E150710-79A0-BF46-B290-62D732D23F51}">
      <dgm:prSet/>
      <dgm:spPr/>
      <dgm:t>
        <a:bodyPr/>
        <a:lstStyle/>
        <a:p>
          <a:endParaRPr lang="en-GB"/>
        </a:p>
      </dgm:t>
    </dgm:pt>
    <dgm:pt modelId="{B90E4399-4F38-7A4C-9E3A-B9271B6371B9}">
      <dgm:prSet custT="1"/>
      <dgm:spPr/>
      <dgm:t>
        <a:bodyPr/>
        <a:lstStyle/>
        <a:p>
          <a:endParaRPr lang="en-GB" sz="2800" dirty="0"/>
        </a:p>
      </dgm:t>
    </dgm:pt>
    <dgm:pt modelId="{1554DFB3-F631-E643-89DB-598B7217BA5A}" type="parTrans" cxnId="{3EDA2791-2F32-1B40-87CF-AAA88B220224}">
      <dgm:prSet/>
      <dgm:spPr/>
      <dgm:t>
        <a:bodyPr/>
        <a:lstStyle/>
        <a:p>
          <a:endParaRPr lang="en-GB"/>
        </a:p>
      </dgm:t>
    </dgm:pt>
    <dgm:pt modelId="{B1844FD2-40C5-6F44-95CF-0DC9E85627FA}" type="sibTrans" cxnId="{3EDA2791-2F32-1B40-87CF-AAA88B220224}">
      <dgm:prSet/>
      <dgm:spPr/>
      <dgm:t>
        <a:bodyPr/>
        <a:lstStyle/>
        <a:p>
          <a:endParaRPr lang="en-GB"/>
        </a:p>
      </dgm:t>
    </dgm:pt>
    <dgm:pt modelId="{4EFF9FBD-4768-F946-A0C1-066AA6F3D5BB}">
      <dgm:prSet custT="1"/>
      <dgm:spPr/>
      <dgm:t>
        <a:bodyPr/>
        <a:lstStyle/>
        <a:p>
          <a:endParaRPr lang="en-GB" sz="2800" dirty="0"/>
        </a:p>
      </dgm:t>
    </dgm:pt>
    <dgm:pt modelId="{5AD353F7-0AA9-BE42-A4C3-06661704E527}" type="parTrans" cxnId="{572B35AE-5FF4-2D44-9A82-9B3744F24E59}">
      <dgm:prSet/>
      <dgm:spPr/>
      <dgm:t>
        <a:bodyPr/>
        <a:lstStyle/>
        <a:p>
          <a:endParaRPr lang="en-GB"/>
        </a:p>
      </dgm:t>
    </dgm:pt>
    <dgm:pt modelId="{EA0EAD47-D32E-0D42-A0E9-E63B3048630C}" type="sibTrans" cxnId="{572B35AE-5FF4-2D44-9A82-9B3744F24E59}">
      <dgm:prSet/>
      <dgm:spPr/>
      <dgm:t>
        <a:bodyPr/>
        <a:lstStyle/>
        <a:p>
          <a:endParaRPr lang="en-GB"/>
        </a:p>
      </dgm:t>
    </dgm:pt>
    <dgm:pt modelId="{0027E4D0-ED27-824B-81F9-C7FDB026700E}">
      <dgm:prSet custT="1"/>
      <dgm:spPr/>
      <dgm:t>
        <a:bodyPr/>
        <a:lstStyle/>
        <a:p>
          <a:endParaRPr lang="en-GB" sz="2800" dirty="0"/>
        </a:p>
      </dgm:t>
    </dgm:pt>
    <dgm:pt modelId="{20BDE60D-6CD4-174D-9079-62CFE4257974}" type="parTrans" cxnId="{A614DFCB-193F-E249-86BA-359B3CE11211}">
      <dgm:prSet/>
      <dgm:spPr/>
      <dgm:t>
        <a:bodyPr/>
        <a:lstStyle/>
        <a:p>
          <a:endParaRPr lang="en-GB"/>
        </a:p>
      </dgm:t>
    </dgm:pt>
    <dgm:pt modelId="{68FD0C7B-0798-5342-994B-339CDBE9ADF4}" type="sibTrans" cxnId="{A614DFCB-193F-E249-86BA-359B3CE11211}">
      <dgm:prSet/>
      <dgm:spPr/>
      <dgm:t>
        <a:bodyPr/>
        <a:lstStyle/>
        <a:p>
          <a:endParaRPr lang="en-GB"/>
        </a:p>
      </dgm:t>
    </dgm:pt>
    <dgm:pt modelId="{F5D1545D-87E2-684C-974E-14654621D50D}" type="pres">
      <dgm:prSet presAssocID="{65438DD0-DA08-2443-8F33-6DE8D2207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FA466-0B31-8542-9E9D-1280726CE5AB}" type="pres">
      <dgm:prSet presAssocID="{CB4453D8-E6FB-5B40-86B5-998E3F6C6CC6}" presName="composite" presStyleCnt="0"/>
      <dgm:spPr/>
    </dgm:pt>
    <dgm:pt modelId="{0F5405A9-2DEE-854D-B414-86A853ED8D2D}" type="pres">
      <dgm:prSet presAssocID="{CB4453D8-E6FB-5B40-86B5-998E3F6C6CC6}" presName="parTx" presStyleLbl="alignNode1" presStyleIdx="0" presStyleCnt="1" custLinFactY="-31204" custLinFactNeighborX="-170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123EC-576B-D241-BABA-E89D4EB8447A}" type="pres">
      <dgm:prSet presAssocID="{CB4453D8-E6FB-5B40-86B5-998E3F6C6CC6}" presName="desTx" presStyleLbl="alignAccFollowNode1" presStyleIdx="0" presStyleCnt="1" custScaleY="85899" custLinFactNeighborX="49" custLinFactNeighborY="-56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AB18E-84CF-4D45-8C68-CAC6C10C6BA7}" srcId="{CB4453D8-E6FB-5B40-86B5-998E3F6C6CC6}" destId="{D7BC08EB-B8C5-F249-AB9D-6E27DC7E87DE}" srcOrd="0" destOrd="0" parTransId="{0BABBF60-C073-5346-9971-ABF6D5858947}" sibTransId="{EC2E4EE5-2A6B-6545-B264-E137054EA8E0}"/>
    <dgm:cxn modelId="{59D97A2E-36FF-E248-B528-308E1E981068}" type="presOf" srcId="{D7BC08EB-B8C5-F249-AB9D-6E27DC7E87DE}" destId="{2D1123EC-576B-D241-BABA-E89D4EB8447A}" srcOrd="0" destOrd="0" presId="urn:microsoft.com/office/officeart/2005/8/layout/hList1"/>
    <dgm:cxn modelId="{ED2DB9EE-A7D4-1148-AF85-5D8C7A343B26}" type="presOf" srcId="{CB4453D8-E6FB-5B40-86B5-998E3F6C6CC6}" destId="{0F5405A9-2DEE-854D-B414-86A853ED8D2D}" srcOrd="0" destOrd="0" presId="urn:microsoft.com/office/officeart/2005/8/layout/hList1"/>
    <dgm:cxn modelId="{924CC7BD-C874-304B-8FD4-8419B074B12F}" type="presOf" srcId="{9B25D706-05ED-0B4E-BEAD-E9DAAA78D860}" destId="{2D1123EC-576B-D241-BABA-E89D4EB8447A}" srcOrd="0" destOrd="5" presId="urn:microsoft.com/office/officeart/2005/8/layout/hList1"/>
    <dgm:cxn modelId="{78DE3408-705A-0D42-8F51-CEE1D5234B86}" srcId="{CB4453D8-E6FB-5B40-86B5-998E3F6C6CC6}" destId="{C61EEEDB-CCF2-264A-88FB-DF0448A104ED}" srcOrd="1" destOrd="0" parTransId="{55A730F3-63B0-9742-85F7-B176C5A45A31}" sibTransId="{434DF665-E1B2-7A40-BFD2-0E229B141681}"/>
    <dgm:cxn modelId="{3158247A-4B23-4F45-9D8F-9170D1239381}" type="presOf" srcId="{65438DD0-DA08-2443-8F33-6DE8D2207DDC}" destId="{F5D1545D-87E2-684C-974E-14654621D50D}" srcOrd="0" destOrd="0" presId="urn:microsoft.com/office/officeart/2005/8/layout/hList1"/>
    <dgm:cxn modelId="{3EDA2791-2F32-1B40-87CF-AAA88B220224}" srcId="{CB4453D8-E6FB-5B40-86B5-998E3F6C6CC6}" destId="{B90E4399-4F38-7A4C-9E3A-B9271B6371B9}" srcOrd="2" destOrd="0" parTransId="{1554DFB3-F631-E643-89DB-598B7217BA5A}" sibTransId="{B1844FD2-40C5-6F44-95CF-0DC9E85627FA}"/>
    <dgm:cxn modelId="{A614DFCB-193F-E249-86BA-359B3CE11211}" srcId="{CB4453D8-E6FB-5B40-86B5-998E3F6C6CC6}" destId="{0027E4D0-ED27-824B-81F9-C7FDB026700E}" srcOrd="4" destOrd="0" parTransId="{20BDE60D-6CD4-174D-9079-62CFE4257974}" sibTransId="{68FD0C7B-0798-5342-994B-339CDBE9ADF4}"/>
    <dgm:cxn modelId="{39F9A0B7-A394-E445-BAA4-E6A48800B12C}" type="presOf" srcId="{4EFF9FBD-4768-F946-A0C1-066AA6F3D5BB}" destId="{2D1123EC-576B-D241-BABA-E89D4EB8447A}" srcOrd="0" destOrd="3" presId="urn:microsoft.com/office/officeart/2005/8/layout/hList1"/>
    <dgm:cxn modelId="{0E150710-79A0-BF46-B290-62D732D23F51}" srcId="{CB4453D8-E6FB-5B40-86B5-998E3F6C6CC6}" destId="{9B25D706-05ED-0B4E-BEAD-E9DAAA78D860}" srcOrd="5" destOrd="0" parTransId="{3861871A-28B5-9D4E-A845-3B3B7838FC58}" sibTransId="{9D028FBC-E1C2-5542-9B66-D5B2015881FF}"/>
    <dgm:cxn modelId="{572B35AE-5FF4-2D44-9A82-9B3744F24E59}" srcId="{CB4453D8-E6FB-5B40-86B5-998E3F6C6CC6}" destId="{4EFF9FBD-4768-F946-A0C1-066AA6F3D5BB}" srcOrd="3" destOrd="0" parTransId="{5AD353F7-0AA9-BE42-A4C3-06661704E527}" sibTransId="{EA0EAD47-D32E-0D42-A0E9-E63B3048630C}"/>
    <dgm:cxn modelId="{C4120EAE-C9A7-B049-89FE-1B399515F61E}" type="presOf" srcId="{C61EEEDB-CCF2-264A-88FB-DF0448A104ED}" destId="{2D1123EC-576B-D241-BABA-E89D4EB8447A}" srcOrd="0" destOrd="1" presId="urn:microsoft.com/office/officeart/2005/8/layout/hList1"/>
    <dgm:cxn modelId="{F5FD1F04-3D43-C247-8D81-342FBA3CB8C9}" type="presOf" srcId="{0027E4D0-ED27-824B-81F9-C7FDB026700E}" destId="{2D1123EC-576B-D241-BABA-E89D4EB8447A}" srcOrd="0" destOrd="4" presId="urn:microsoft.com/office/officeart/2005/8/layout/hList1"/>
    <dgm:cxn modelId="{18B13AED-2ED0-1A4D-A3D7-EB39BEC68B0E}" type="presOf" srcId="{B90E4399-4F38-7A4C-9E3A-B9271B6371B9}" destId="{2D1123EC-576B-D241-BABA-E89D4EB8447A}" srcOrd="0" destOrd="2" presId="urn:microsoft.com/office/officeart/2005/8/layout/hList1"/>
    <dgm:cxn modelId="{C0CFA65B-C322-A641-975C-4CCEE768F301}" srcId="{65438DD0-DA08-2443-8F33-6DE8D2207DDC}" destId="{CB4453D8-E6FB-5B40-86B5-998E3F6C6CC6}" srcOrd="0" destOrd="0" parTransId="{42CB6690-7E25-B440-A3D8-33ECC3DBC51A}" sibTransId="{371C4899-B6DA-E942-AE2B-864E614D9EE5}"/>
    <dgm:cxn modelId="{6183FD82-1EC0-E748-A5F5-1F0BEFA0B40E}" type="presParOf" srcId="{F5D1545D-87E2-684C-974E-14654621D50D}" destId="{6F1FA466-0B31-8542-9E9D-1280726CE5AB}" srcOrd="0" destOrd="0" presId="urn:microsoft.com/office/officeart/2005/8/layout/hList1"/>
    <dgm:cxn modelId="{A68EDF3E-038E-5E4F-9DB8-4AA28017BC8A}" type="presParOf" srcId="{6F1FA466-0B31-8542-9E9D-1280726CE5AB}" destId="{0F5405A9-2DEE-854D-B414-86A853ED8D2D}" srcOrd="0" destOrd="0" presId="urn:microsoft.com/office/officeart/2005/8/layout/hList1"/>
    <dgm:cxn modelId="{ABCDC671-E1C5-344A-B878-BD69B5BC096D}" type="presParOf" srcId="{6F1FA466-0B31-8542-9E9D-1280726CE5AB}" destId="{2D1123EC-576B-D241-BABA-E89D4EB844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438DD0-DA08-2443-8F33-6DE8D2207D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4453D8-E6FB-5B40-86B5-998E3F6C6CC6}">
      <dgm:prSet/>
      <dgm:spPr/>
      <dgm:t>
        <a:bodyPr/>
        <a:lstStyle/>
        <a:p>
          <a:r>
            <a:rPr lang="en-US" b="1" dirty="0"/>
            <a:t>Disadvantages</a:t>
          </a:r>
          <a:endParaRPr lang="en-GB" dirty="0"/>
        </a:p>
      </dgm:t>
    </dgm:pt>
    <dgm:pt modelId="{42CB6690-7E25-B440-A3D8-33ECC3DBC51A}" type="parTrans" cxnId="{C0CFA65B-C322-A641-975C-4CCEE768F301}">
      <dgm:prSet/>
      <dgm:spPr/>
      <dgm:t>
        <a:bodyPr/>
        <a:lstStyle/>
        <a:p>
          <a:endParaRPr lang="en-GB"/>
        </a:p>
      </dgm:t>
    </dgm:pt>
    <dgm:pt modelId="{371C4899-B6DA-E942-AE2B-864E614D9EE5}" type="sibTrans" cxnId="{C0CFA65B-C322-A641-975C-4CCEE768F301}">
      <dgm:prSet/>
      <dgm:spPr/>
      <dgm:t>
        <a:bodyPr/>
        <a:lstStyle/>
        <a:p>
          <a:endParaRPr lang="en-GB"/>
        </a:p>
      </dgm:t>
    </dgm:pt>
    <dgm:pt modelId="{D7BC08EB-B8C5-F249-AB9D-6E27DC7E87DE}">
      <dgm:prSet/>
      <dgm:spPr/>
      <dgm:t>
        <a:bodyPr/>
        <a:lstStyle/>
        <a:p>
          <a:r>
            <a:rPr lang="en-US" dirty="0"/>
            <a:t>Quantity at the expense of quality</a:t>
          </a:r>
          <a:endParaRPr lang="en-GB" dirty="0"/>
        </a:p>
      </dgm:t>
    </dgm:pt>
    <dgm:pt modelId="{0BABBF60-C073-5346-9971-ABF6D5858947}" type="parTrans" cxnId="{45EAB18E-84CF-4D45-8C68-CAC6C10C6BA7}">
      <dgm:prSet/>
      <dgm:spPr/>
      <dgm:t>
        <a:bodyPr/>
        <a:lstStyle/>
        <a:p>
          <a:endParaRPr lang="en-GB"/>
        </a:p>
      </dgm:t>
    </dgm:pt>
    <dgm:pt modelId="{EC2E4EE5-2A6B-6545-B264-E137054EA8E0}" type="sibTrans" cxnId="{45EAB18E-84CF-4D45-8C68-CAC6C10C6BA7}">
      <dgm:prSet/>
      <dgm:spPr/>
      <dgm:t>
        <a:bodyPr/>
        <a:lstStyle/>
        <a:p>
          <a:endParaRPr lang="en-GB"/>
        </a:p>
      </dgm:t>
    </dgm:pt>
    <dgm:pt modelId="{2700F1CC-CF68-3F41-BB77-DB8E0174BB51}">
      <dgm:prSet/>
      <dgm:spPr/>
      <dgm:t>
        <a:bodyPr/>
        <a:lstStyle/>
        <a:p>
          <a:r>
            <a:rPr lang="en-US" dirty="0"/>
            <a:t>Output may be heavily influenced by workers needs rather than customers demands.  Research shows productivity will increase in July and Dec</a:t>
          </a:r>
        </a:p>
      </dgm:t>
    </dgm:pt>
    <dgm:pt modelId="{7E75E71C-24C9-FB48-8A3F-BA60A00708A4}" type="parTrans" cxnId="{8394E0D5-BCD1-8B42-874E-B75CBAF10F71}">
      <dgm:prSet/>
      <dgm:spPr/>
      <dgm:t>
        <a:bodyPr/>
        <a:lstStyle/>
        <a:p>
          <a:endParaRPr lang="en-GB"/>
        </a:p>
      </dgm:t>
    </dgm:pt>
    <dgm:pt modelId="{B64289A1-570F-B349-A2DA-74A5D229DE49}" type="sibTrans" cxnId="{8394E0D5-BCD1-8B42-874E-B75CBAF10F71}">
      <dgm:prSet/>
      <dgm:spPr/>
      <dgm:t>
        <a:bodyPr/>
        <a:lstStyle/>
        <a:p>
          <a:endParaRPr lang="en-GB"/>
        </a:p>
      </dgm:t>
    </dgm:pt>
    <dgm:pt modelId="{579D4A54-3836-264F-AC0C-A5473588B48E}">
      <dgm:prSet/>
      <dgm:spPr/>
      <dgm:t>
        <a:bodyPr/>
        <a:lstStyle/>
        <a:p>
          <a:r>
            <a:rPr lang="en-US" dirty="0"/>
            <a:t>May increase resistance to change</a:t>
          </a:r>
        </a:p>
      </dgm:t>
    </dgm:pt>
    <dgm:pt modelId="{3C8CF87E-255E-474A-8115-5CEF06860AE8}" type="parTrans" cxnId="{69D4C4F8-5F19-984B-80E4-FB956B20F1F1}">
      <dgm:prSet/>
      <dgm:spPr/>
      <dgm:t>
        <a:bodyPr/>
        <a:lstStyle/>
        <a:p>
          <a:endParaRPr lang="en-GB"/>
        </a:p>
      </dgm:t>
    </dgm:pt>
    <dgm:pt modelId="{6B08DE36-8971-4346-8BC4-1C520015C53B}" type="sibTrans" cxnId="{69D4C4F8-5F19-984B-80E4-FB956B20F1F1}">
      <dgm:prSet/>
      <dgm:spPr/>
      <dgm:t>
        <a:bodyPr/>
        <a:lstStyle/>
        <a:p>
          <a:endParaRPr lang="en-GB"/>
        </a:p>
      </dgm:t>
    </dgm:pt>
    <dgm:pt modelId="{F5D1545D-87E2-684C-974E-14654621D50D}" type="pres">
      <dgm:prSet presAssocID="{65438DD0-DA08-2443-8F33-6DE8D2207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FA466-0B31-8542-9E9D-1280726CE5AB}" type="pres">
      <dgm:prSet presAssocID="{CB4453D8-E6FB-5B40-86B5-998E3F6C6CC6}" presName="composite" presStyleCnt="0"/>
      <dgm:spPr/>
    </dgm:pt>
    <dgm:pt modelId="{0F5405A9-2DEE-854D-B414-86A853ED8D2D}" type="pres">
      <dgm:prSet presAssocID="{CB4453D8-E6FB-5B40-86B5-998E3F6C6CC6}" presName="parTx" presStyleLbl="alignNode1" presStyleIdx="0" presStyleCnt="1" custLinFactNeighborX="90215" custLinFactNeighborY="-62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123EC-576B-D241-BABA-E89D4EB8447A}" type="pres">
      <dgm:prSet presAssocID="{CB4453D8-E6FB-5B40-86B5-998E3F6C6CC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97A2E-36FF-E248-B528-308E1E981068}" type="presOf" srcId="{D7BC08EB-B8C5-F249-AB9D-6E27DC7E87DE}" destId="{2D1123EC-576B-D241-BABA-E89D4EB8447A}" srcOrd="0" destOrd="0" presId="urn:microsoft.com/office/officeart/2005/8/layout/hList1"/>
    <dgm:cxn modelId="{396A016F-29DF-2447-AE30-27913411FA70}" type="presOf" srcId="{579D4A54-3836-264F-AC0C-A5473588B48E}" destId="{2D1123EC-576B-D241-BABA-E89D4EB8447A}" srcOrd="0" destOrd="2" presId="urn:microsoft.com/office/officeart/2005/8/layout/hList1"/>
    <dgm:cxn modelId="{C0CFA65B-C322-A641-975C-4CCEE768F301}" srcId="{65438DD0-DA08-2443-8F33-6DE8D2207DDC}" destId="{CB4453D8-E6FB-5B40-86B5-998E3F6C6CC6}" srcOrd="0" destOrd="0" parTransId="{42CB6690-7E25-B440-A3D8-33ECC3DBC51A}" sibTransId="{371C4899-B6DA-E942-AE2B-864E614D9EE5}"/>
    <dgm:cxn modelId="{1D3F33E6-9B33-4143-9BA9-6C5A75BC0CB7}" type="presOf" srcId="{2700F1CC-CF68-3F41-BB77-DB8E0174BB51}" destId="{2D1123EC-576B-D241-BABA-E89D4EB8447A}" srcOrd="0" destOrd="1" presId="urn:microsoft.com/office/officeart/2005/8/layout/hList1"/>
    <dgm:cxn modelId="{ED2DB9EE-A7D4-1148-AF85-5D8C7A343B26}" type="presOf" srcId="{CB4453D8-E6FB-5B40-86B5-998E3F6C6CC6}" destId="{0F5405A9-2DEE-854D-B414-86A853ED8D2D}" srcOrd="0" destOrd="0" presId="urn:microsoft.com/office/officeart/2005/8/layout/hList1"/>
    <dgm:cxn modelId="{3158247A-4B23-4F45-9D8F-9170D1239381}" type="presOf" srcId="{65438DD0-DA08-2443-8F33-6DE8D2207DDC}" destId="{F5D1545D-87E2-684C-974E-14654621D50D}" srcOrd="0" destOrd="0" presId="urn:microsoft.com/office/officeart/2005/8/layout/hList1"/>
    <dgm:cxn modelId="{8394E0D5-BCD1-8B42-874E-B75CBAF10F71}" srcId="{CB4453D8-E6FB-5B40-86B5-998E3F6C6CC6}" destId="{2700F1CC-CF68-3F41-BB77-DB8E0174BB51}" srcOrd="1" destOrd="0" parTransId="{7E75E71C-24C9-FB48-8A3F-BA60A00708A4}" sibTransId="{B64289A1-570F-B349-A2DA-74A5D229DE49}"/>
    <dgm:cxn modelId="{45EAB18E-84CF-4D45-8C68-CAC6C10C6BA7}" srcId="{CB4453D8-E6FB-5B40-86B5-998E3F6C6CC6}" destId="{D7BC08EB-B8C5-F249-AB9D-6E27DC7E87DE}" srcOrd="0" destOrd="0" parTransId="{0BABBF60-C073-5346-9971-ABF6D5858947}" sibTransId="{EC2E4EE5-2A6B-6545-B264-E137054EA8E0}"/>
    <dgm:cxn modelId="{69D4C4F8-5F19-984B-80E4-FB956B20F1F1}" srcId="{CB4453D8-E6FB-5B40-86B5-998E3F6C6CC6}" destId="{579D4A54-3836-264F-AC0C-A5473588B48E}" srcOrd="2" destOrd="0" parTransId="{3C8CF87E-255E-474A-8115-5CEF06860AE8}" sibTransId="{6B08DE36-8971-4346-8BC4-1C520015C53B}"/>
    <dgm:cxn modelId="{6183FD82-1EC0-E748-A5F5-1F0BEFA0B40E}" type="presParOf" srcId="{F5D1545D-87E2-684C-974E-14654621D50D}" destId="{6F1FA466-0B31-8542-9E9D-1280726CE5AB}" srcOrd="0" destOrd="0" presId="urn:microsoft.com/office/officeart/2005/8/layout/hList1"/>
    <dgm:cxn modelId="{A68EDF3E-038E-5E4F-9DB8-4AA28017BC8A}" type="presParOf" srcId="{6F1FA466-0B31-8542-9E9D-1280726CE5AB}" destId="{0F5405A9-2DEE-854D-B414-86A853ED8D2D}" srcOrd="0" destOrd="0" presId="urn:microsoft.com/office/officeart/2005/8/layout/hList1"/>
    <dgm:cxn modelId="{ABCDC671-E1C5-344A-B878-BD69B5BC096D}" type="presParOf" srcId="{6F1FA466-0B31-8542-9E9D-1280726CE5AB}" destId="{2D1123EC-576B-D241-BABA-E89D4EB844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438DD0-DA08-2443-8F33-6DE8D2207D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B4453D8-E6FB-5B40-86B5-998E3F6C6CC6}">
      <dgm:prSet/>
      <dgm:spPr/>
      <dgm:t>
        <a:bodyPr/>
        <a:lstStyle/>
        <a:p>
          <a:r>
            <a:rPr lang="en-US" b="1" dirty="0"/>
            <a:t>Advantages</a:t>
          </a:r>
          <a:endParaRPr lang="en-GB" dirty="0"/>
        </a:p>
      </dgm:t>
    </dgm:pt>
    <dgm:pt modelId="{42CB6690-7E25-B440-A3D8-33ECC3DBC51A}" type="parTrans" cxnId="{C0CFA65B-C322-A641-975C-4CCEE768F301}">
      <dgm:prSet/>
      <dgm:spPr/>
      <dgm:t>
        <a:bodyPr/>
        <a:lstStyle/>
        <a:p>
          <a:endParaRPr lang="en-GB"/>
        </a:p>
      </dgm:t>
    </dgm:pt>
    <dgm:pt modelId="{371C4899-B6DA-E942-AE2B-864E614D9EE5}" type="sibTrans" cxnId="{C0CFA65B-C322-A641-975C-4CCEE768F301}">
      <dgm:prSet/>
      <dgm:spPr/>
      <dgm:t>
        <a:bodyPr/>
        <a:lstStyle/>
        <a:p>
          <a:endParaRPr lang="en-GB"/>
        </a:p>
      </dgm:t>
    </dgm:pt>
    <dgm:pt modelId="{D7BC08EB-B8C5-F249-AB9D-6E27DC7E87DE}">
      <dgm:prSet/>
      <dgm:spPr/>
      <dgm:t>
        <a:bodyPr/>
        <a:lstStyle/>
        <a:p>
          <a:r>
            <a:rPr lang="en-US" dirty="0"/>
            <a:t>Direct link between pay and effort</a:t>
          </a:r>
          <a:endParaRPr lang="en-GB" dirty="0"/>
        </a:p>
      </dgm:t>
    </dgm:pt>
    <dgm:pt modelId="{0BABBF60-C073-5346-9971-ABF6D5858947}" type="parTrans" cxnId="{45EAB18E-84CF-4D45-8C68-CAC6C10C6BA7}">
      <dgm:prSet/>
      <dgm:spPr/>
      <dgm:t>
        <a:bodyPr/>
        <a:lstStyle/>
        <a:p>
          <a:endParaRPr lang="en-GB"/>
        </a:p>
      </dgm:t>
    </dgm:pt>
    <dgm:pt modelId="{EC2E4EE5-2A6B-6545-B264-E137054EA8E0}" type="sibTrans" cxnId="{45EAB18E-84CF-4D45-8C68-CAC6C10C6BA7}">
      <dgm:prSet/>
      <dgm:spPr/>
      <dgm:t>
        <a:bodyPr/>
        <a:lstStyle/>
        <a:p>
          <a:endParaRPr lang="en-GB"/>
        </a:p>
      </dgm:t>
    </dgm:pt>
    <dgm:pt modelId="{FDE31893-E80A-5945-AD15-3463E9349B11}">
      <dgm:prSet/>
      <dgm:spPr/>
      <dgm:t>
        <a:bodyPr/>
        <a:lstStyle/>
        <a:p>
          <a:r>
            <a:rPr lang="en-US" dirty="0"/>
            <a:t>May lead to reduction in costs – lower levels of supervision</a:t>
          </a:r>
          <a:endParaRPr lang="en-GB" dirty="0"/>
        </a:p>
      </dgm:t>
    </dgm:pt>
    <dgm:pt modelId="{7A2F9572-A3B7-9B44-89A5-0452B321EEF1}" type="parTrans" cxnId="{64B8BC75-9153-8E46-97CE-1D4C5919567D}">
      <dgm:prSet/>
      <dgm:spPr/>
      <dgm:t>
        <a:bodyPr/>
        <a:lstStyle/>
        <a:p>
          <a:endParaRPr lang="en-GB"/>
        </a:p>
      </dgm:t>
    </dgm:pt>
    <dgm:pt modelId="{24A60978-7B60-1B45-A59D-D1AEB2450032}" type="sibTrans" cxnId="{64B8BC75-9153-8E46-97CE-1D4C5919567D}">
      <dgm:prSet/>
      <dgm:spPr/>
      <dgm:t>
        <a:bodyPr/>
        <a:lstStyle/>
        <a:p>
          <a:endParaRPr lang="en-GB"/>
        </a:p>
      </dgm:t>
    </dgm:pt>
    <dgm:pt modelId="{30E72E0A-61CB-CC4D-B0E7-FFDCF98AD36F}">
      <dgm:prSet/>
      <dgm:spPr/>
      <dgm:t>
        <a:bodyPr/>
        <a:lstStyle/>
        <a:p>
          <a:r>
            <a:rPr lang="en-US"/>
            <a:t>Possible improvements in motivation and reduction in labour turnover and absenteeism</a:t>
          </a:r>
          <a:endParaRPr lang="en-GB"/>
        </a:p>
      </dgm:t>
    </dgm:pt>
    <dgm:pt modelId="{04C5170C-4476-2A43-9C2E-3B60A94053A9}" type="parTrans" cxnId="{1FCBC91A-B162-1645-8223-EEEE1F58F22B}">
      <dgm:prSet/>
      <dgm:spPr/>
      <dgm:t>
        <a:bodyPr/>
        <a:lstStyle/>
        <a:p>
          <a:endParaRPr lang="en-GB"/>
        </a:p>
      </dgm:t>
    </dgm:pt>
    <dgm:pt modelId="{38D9B124-3FE0-4242-B79F-9731DC61D8AB}" type="sibTrans" cxnId="{1FCBC91A-B162-1645-8223-EEEE1F58F22B}">
      <dgm:prSet/>
      <dgm:spPr/>
      <dgm:t>
        <a:bodyPr/>
        <a:lstStyle/>
        <a:p>
          <a:endParaRPr lang="en-GB"/>
        </a:p>
      </dgm:t>
    </dgm:pt>
    <dgm:pt modelId="{E67BC65D-2965-CF45-AEA6-862DB6E17002}">
      <dgm:prSet/>
      <dgm:spPr/>
      <dgm:t>
        <a:bodyPr/>
        <a:lstStyle/>
        <a:p>
          <a:r>
            <a:rPr lang="en-US"/>
            <a:t>Linking of individual targets to corporate objectives</a:t>
          </a:r>
          <a:endParaRPr lang="en-GB"/>
        </a:p>
      </dgm:t>
    </dgm:pt>
    <dgm:pt modelId="{45EC4B34-7C84-034A-88FA-216A63590A88}" type="parTrans" cxnId="{2E653006-4432-954C-9320-AB5B3F426521}">
      <dgm:prSet/>
      <dgm:spPr/>
      <dgm:t>
        <a:bodyPr/>
        <a:lstStyle/>
        <a:p>
          <a:endParaRPr lang="en-GB"/>
        </a:p>
      </dgm:t>
    </dgm:pt>
    <dgm:pt modelId="{C177FD7B-0CF7-0041-94FD-27CCBDC9B3AD}" type="sibTrans" cxnId="{2E653006-4432-954C-9320-AB5B3F426521}">
      <dgm:prSet/>
      <dgm:spPr/>
      <dgm:t>
        <a:bodyPr/>
        <a:lstStyle/>
        <a:p>
          <a:endParaRPr lang="en-GB"/>
        </a:p>
      </dgm:t>
    </dgm:pt>
    <dgm:pt modelId="{F5D1545D-87E2-684C-974E-14654621D50D}" type="pres">
      <dgm:prSet presAssocID="{65438DD0-DA08-2443-8F33-6DE8D2207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FA466-0B31-8542-9E9D-1280726CE5AB}" type="pres">
      <dgm:prSet presAssocID="{CB4453D8-E6FB-5B40-86B5-998E3F6C6CC6}" presName="composite" presStyleCnt="0"/>
      <dgm:spPr/>
    </dgm:pt>
    <dgm:pt modelId="{0F5405A9-2DEE-854D-B414-86A853ED8D2D}" type="pres">
      <dgm:prSet presAssocID="{CB4453D8-E6FB-5B40-86B5-998E3F6C6CC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123EC-576B-D241-BABA-E89D4EB8447A}" type="pres">
      <dgm:prSet presAssocID="{CB4453D8-E6FB-5B40-86B5-998E3F6C6CC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97A2E-36FF-E248-B528-308E1E981068}" type="presOf" srcId="{D7BC08EB-B8C5-F249-AB9D-6E27DC7E87DE}" destId="{2D1123EC-576B-D241-BABA-E89D4EB8447A}" srcOrd="0" destOrd="0" presId="urn:microsoft.com/office/officeart/2005/8/layout/hList1"/>
    <dgm:cxn modelId="{64B8BC75-9153-8E46-97CE-1D4C5919567D}" srcId="{CB4453D8-E6FB-5B40-86B5-998E3F6C6CC6}" destId="{FDE31893-E80A-5945-AD15-3463E9349B11}" srcOrd="1" destOrd="0" parTransId="{7A2F9572-A3B7-9B44-89A5-0452B321EEF1}" sibTransId="{24A60978-7B60-1B45-A59D-D1AEB2450032}"/>
    <dgm:cxn modelId="{C0CFA65B-C322-A641-975C-4CCEE768F301}" srcId="{65438DD0-DA08-2443-8F33-6DE8D2207DDC}" destId="{CB4453D8-E6FB-5B40-86B5-998E3F6C6CC6}" srcOrd="0" destOrd="0" parTransId="{42CB6690-7E25-B440-A3D8-33ECC3DBC51A}" sibTransId="{371C4899-B6DA-E942-AE2B-864E614D9EE5}"/>
    <dgm:cxn modelId="{ED2DB9EE-A7D4-1148-AF85-5D8C7A343B26}" type="presOf" srcId="{CB4453D8-E6FB-5B40-86B5-998E3F6C6CC6}" destId="{0F5405A9-2DEE-854D-B414-86A853ED8D2D}" srcOrd="0" destOrd="0" presId="urn:microsoft.com/office/officeart/2005/8/layout/hList1"/>
    <dgm:cxn modelId="{1FCBC91A-B162-1645-8223-EEEE1F58F22B}" srcId="{CB4453D8-E6FB-5B40-86B5-998E3F6C6CC6}" destId="{30E72E0A-61CB-CC4D-B0E7-FFDCF98AD36F}" srcOrd="2" destOrd="0" parTransId="{04C5170C-4476-2A43-9C2E-3B60A94053A9}" sibTransId="{38D9B124-3FE0-4242-B79F-9731DC61D8AB}"/>
    <dgm:cxn modelId="{3158247A-4B23-4F45-9D8F-9170D1239381}" type="presOf" srcId="{65438DD0-DA08-2443-8F33-6DE8D2207DDC}" destId="{F5D1545D-87E2-684C-974E-14654621D50D}" srcOrd="0" destOrd="0" presId="urn:microsoft.com/office/officeart/2005/8/layout/hList1"/>
    <dgm:cxn modelId="{45EAB18E-84CF-4D45-8C68-CAC6C10C6BA7}" srcId="{CB4453D8-E6FB-5B40-86B5-998E3F6C6CC6}" destId="{D7BC08EB-B8C5-F249-AB9D-6E27DC7E87DE}" srcOrd="0" destOrd="0" parTransId="{0BABBF60-C073-5346-9971-ABF6D5858947}" sibTransId="{EC2E4EE5-2A6B-6545-B264-E137054EA8E0}"/>
    <dgm:cxn modelId="{0DB32A88-A29A-C443-855C-EA3FECF878F2}" type="presOf" srcId="{30E72E0A-61CB-CC4D-B0E7-FFDCF98AD36F}" destId="{2D1123EC-576B-D241-BABA-E89D4EB8447A}" srcOrd="0" destOrd="2" presId="urn:microsoft.com/office/officeart/2005/8/layout/hList1"/>
    <dgm:cxn modelId="{2E653006-4432-954C-9320-AB5B3F426521}" srcId="{CB4453D8-E6FB-5B40-86B5-998E3F6C6CC6}" destId="{E67BC65D-2965-CF45-AEA6-862DB6E17002}" srcOrd="3" destOrd="0" parTransId="{45EC4B34-7C84-034A-88FA-216A63590A88}" sibTransId="{C177FD7B-0CF7-0041-94FD-27CCBDC9B3AD}"/>
    <dgm:cxn modelId="{54FEA81A-CB21-9D4A-BEC7-19C2BEE0810D}" type="presOf" srcId="{E67BC65D-2965-CF45-AEA6-862DB6E17002}" destId="{2D1123EC-576B-D241-BABA-E89D4EB8447A}" srcOrd="0" destOrd="3" presId="urn:microsoft.com/office/officeart/2005/8/layout/hList1"/>
    <dgm:cxn modelId="{6DFD0978-6366-B44E-A28A-DDE46E15FB51}" type="presOf" srcId="{FDE31893-E80A-5945-AD15-3463E9349B11}" destId="{2D1123EC-576B-D241-BABA-E89D4EB8447A}" srcOrd="0" destOrd="1" presId="urn:microsoft.com/office/officeart/2005/8/layout/hList1"/>
    <dgm:cxn modelId="{6183FD82-1EC0-E748-A5F5-1F0BEFA0B40E}" type="presParOf" srcId="{F5D1545D-87E2-684C-974E-14654621D50D}" destId="{6F1FA466-0B31-8542-9E9D-1280726CE5AB}" srcOrd="0" destOrd="0" presId="urn:microsoft.com/office/officeart/2005/8/layout/hList1"/>
    <dgm:cxn modelId="{A68EDF3E-038E-5E4F-9DB8-4AA28017BC8A}" type="presParOf" srcId="{6F1FA466-0B31-8542-9E9D-1280726CE5AB}" destId="{0F5405A9-2DEE-854D-B414-86A853ED8D2D}" srcOrd="0" destOrd="0" presId="urn:microsoft.com/office/officeart/2005/8/layout/hList1"/>
    <dgm:cxn modelId="{ABCDC671-E1C5-344A-B878-BD69B5BC096D}" type="presParOf" srcId="{6F1FA466-0B31-8542-9E9D-1280726CE5AB}" destId="{2D1123EC-576B-D241-BABA-E89D4EB844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4274B-BC3F-4A10-A06A-AEF949D75C7C}">
      <dsp:nvSpPr>
        <dsp:cNvPr id="0" name=""/>
        <dsp:cNvSpPr/>
      </dsp:nvSpPr>
      <dsp:spPr>
        <a:xfrm>
          <a:off x="954085" y="531569"/>
          <a:ext cx="1255514" cy="12555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9AAEF-5854-44A0-888F-C563FE325F01}">
      <dsp:nvSpPr>
        <dsp:cNvPr id="0" name=""/>
        <dsp:cNvSpPr/>
      </dsp:nvSpPr>
      <dsp:spPr>
        <a:xfrm>
          <a:off x="186826" y="2231155"/>
          <a:ext cx="279003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Do your own research and read through the slides on Taylor and Mayo again in this PowerPoint</a:t>
          </a:r>
        </a:p>
      </dsp:txBody>
      <dsp:txXfrm>
        <a:off x="186826" y="2231155"/>
        <a:ext cx="2790032" cy="1260000"/>
      </dsp:txXfrm>
    </dsp:sp>
    <dsp:sp modelId="{F5D38342-1946-40E9-A36B-D23C8CD92576}">
      <dsp:nvSpPr>
        <dsp:cNvPr id="0" name=""/>
        <dsp:cNvSpPr/>
      </dsp:nvSpPr>
      <dsp:spPr>
        <a:xfrm>
          <a:off x="4232373" y="531569"/>
          <a:ext cx="1255514" cy="125551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4B9CC-AEAA-4B73-BD14-BEE561E89ECB}">
      <dsp:nvSpPr>
        <dsp:cNvPr id="0" name=""/>
        <dsp:cNvSpPr/>
      </dsp:nvSpPr>
      <dsp:spPr>
        <a:xfrm>
          <a:off x="3465114" y="2231155"/>
          <a:ext cx="279003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Complete a summary sheet for Taylor and Mayo (template on Godalming Online)</a:t>
          </a:r>
          <a:endParaRPr lang="en-US" sz="2000" kern="1200" dirty="0"/>
        </a:p>
      </dsp:txBody>
      <dsp:txXfrm>
        <a:off x="3465114" y="2231155"/>
        <a:ext cx="2790032" cy="1260000"/>
      </dsp:txXfrm>
    </dsp:sp>
    <dsp:sp modelId="{D2AF78BD-0BB9-B24E-8F42-F788C6A3535A}">
      <dsp:nvSpPr>
        <dsp:cNvPr id="0" name=""/>
        <dsp:cNvSpPr/>
      </dsp:nvSpPr>
      <dsp:spPr>
        <a:xfrm>
          <a:off x="7510662" y="531569"/>
          <a:ext cx="1255514" cy="1255514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50451-3DE0-1D40-9A75-268D0506C7A6}">
      <dsp:nvSpPr>
        <dsp:cNvPr id="0" name=""/>
        <dsp:cNvSpPr/>
      </dsp:nvSpPr>
      <dsp:spPr>
        <a:xfrm>
          <a:off x="6743403" y="2231155"/>
          <a:ext cx="279003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Read through the next couple of slides on Maslow and Herzberg ready for next lesson</a:t>
          </a:r>
        </a:p>
      </dsp:txBody>
      <dsp:txXfrm>
        <a:off x="6743403" y="2231155"/>
        <a:ext cx="2790032" cy="126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405A9-2DEE-854D-B414-86A853ED8D2D}">
      <dsp:nvSpPr>
        <dsp:cNvPr id="0" name=""/>
        <dsp:cNvSpPr/>
      </dsp:nvSpPr>
      <dsp:spPr>
        <a:xfrm>
          <a:off x="0" y="0"/>
          <a:ext cx="4903023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Disadvantages</a:t>
          </a:r>
          <a:endParaRPr lang="en-GB" sz="2300" kern="1200" dirty="0"/>
        </a:p>
      </dsp:txBody>
      <dsp:txXfrm>
        <a:off x="0" y="0"/>
        <a:ext cx="4903023" cy="662400"/>
      </dsp:txXfrm>
    </dsp:sp>
    <dsp:sp modelId="{2D1123EC-576B-D241-BABA-E89D4EB8447A}">
      <dsp:nvSpPr>
        <dsp:cNvPr id="0" name=""/>
        <dsp:cNvSpPr/>
      </dsp:nvSpPr>
      <dsp:spPr>
        <a:xfrm>
          <a:off x="0" y="678074"/>
          <a:ext cx="4903023" cy="309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>
              <a:latin typeface="+mj-lt"/>
            </a:rPr>
            <a:t>Conflict between those receiving different bonuses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>
              <a:latin typeface="+mj-lt"/>
            </a:rPr>
            <a:t>PRP is often only a small proportion of salary – so will it really motivate?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latin typeface="+mj-lt"/>
            </a:rPr>
            <a:t>Often difficult to measure performance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latin typeface="+mj-lt"/>
            </a:rPr>
            <a:t>Individuality of pay makes collective bargaining difficult</a:t>
          </a:r>
        </a:p>
      </dsp:txBody>
      <dsp:txXfrm>
        <a:off x="0" y="678074"/>
        <a:ext cx="4903023" cy="30936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405A9-2DEE-854D-B414-86A853ED8D2D}">
      <dsp:nvSpPr>
        <dsp:cNvPr id="0" name=""/>
        <dsp:cNvSpPr/>
      </dsp:nvSpPr>
      <dsp:spPr>
        <a:xfrm>
          <a:off x="0" y="0"/>
          <a:ext cx="456111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Advantages</a:t>
          </a:r>
          <a:endParaRPr lang="en-GB" sz="2000" kern="1200" dirty="0"/>
        </a:p>
      </dsp:txBody>
      <dsp:txXfrm>
        <a:off x="0" y="0"/>
        <a:ext cx="4561116" cy="806400"/>
      </dsp:txXfrm>
    </dsp:sp>
    <dsp:sp modelId="{2D1123EC-576B-D241-BABA-E89D4EB8447A}">
      <dsp:nvSpPr>
        <dsp:cNvPr id="0" name=""/>
        <dsp:cNvSpPr/>
      </dsp:nvSpPr>
      <dsp:spPr>
        <a:xfrm>
          <a:off x="0" y="822913"/>
          <a:ext cx="4561116" cy="1767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ea typeface="Calibri" panose="020F0502020204030204" pitchFamily="34" charset="0"/>
              <a:cs typeface="Calibri" panose="020F0502020204030204" pitchFamily="34" charset="0"/>
            </a:rPr>
            <a:t>May reduce resistance to change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>
              <a:ea typeface="Calibri" panose="020F0502020204030204" pitchFamily="34" charset="0"/>
              <a:cs typeface="Calibri" panose="020F0502020204030204" pitchFamily="34" charset="0"/>
            </a:rPr>
            <a:t>Provide incentive to keep costs down and productivity high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>
              <a:ea typeface="Calibri" panose="020F0502020204030204" pitchFamily="34" charset="0"/>
              <a:cs typeface="Calibri" panose="020F0502020204030204" pitchFamily="34" charset="0"/>
            </a:rPr>
            <a:t>Managers and staff all working for a collective aim</a:t>
          </a:r>
        </a:p>
      </dsp:txBody>
      <dsp:txXfrm>
        <a:off x="0" y="822913"/>
        <a:ext cx="4561116" cy="17677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405A9-2DEE-854D-B414-86A853ED8D2D}">
      <dsp:nvSpPr>
        <dsp:cNvPr id="0" name=""/>
        <dsp:cNvSpPr/>
      </dsp:nvSpPr>
      <dsp:spPr>
        <a:xfrm>
          <a:off x="0" y="0"/>
          <a:ext cx="5289310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Disadvantages</a:t>
          </a:r>
          <a:endParaRPr lang="en-GB" sz="2000" kern="1200" dirty="0"/>
        </a:p>
      </dsp:txBody>
      <dsp:txXfrm>
        <a:off x="0" y="0"/>
        <a:ext cx="5289310" cy="1008000"/>
      </dsp:txXfrm>
    </dsp:sp>
    <dsp:sp modelId="{2D1123EC-576B-D241-BABA-E89D4EB8447A}">
      <dsp:nvSpPr>
        <dsp:cNvPr id="0" name=""/>
        <dsp:cNvSpPr/>
      </dsp:nvSpPr>
      <dsp:spPr>
        <a:xfrm>
          <a:off x="0" y="819922"/>
          <a:ext cx="5289310" cy="2930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>
              <a:ea typeface="Calibri" panose="020F0502020204030204" pitchFamily="34" charset="0"/>
              <a:cs typeface="Calibri" panose="020F0502020204030204" pitchFamily="34" charset="0"/>
            </a:rPr>
            <a:t>Unless significant – may not be considered important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>
              <a:ea typeface="Calibri" panose="020F0502020204030204" pitchFamily="34" charset="0"/>
              <a:cs typeface="Calibri" panose="020F0502020204030204" pitchFamily="34" charset="0"/>
            </a:rPr>
            <a:t>Not linked to individual performance so may encourage some to let others do the 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>
              <a:ea typeface="Calibri" panose="020F0502020204030204" pitchFamily="34" charset="0"/>
              <a:cs typeface="Calibri" panose="020F0502020204030204" pitchFamily="34" charset="0"/>
            </a:rPr>
            <a:t>If employees become dependent on it can cause financial uncertainty and unease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>
              <a:ea typeface="Calibri" panose="020F0502020204030204" pitchFamily="34" charset="0"/>
              <a:cs typeface="Calibri" panose="020F0502020204030204" pitchFamily="34" charset="0"/>
            </a:rPr>
            <a:t>Large payouts from profit may affect shareholder dividends and profit retained for investment</a:t>
          </a:r>
        </a:p>
      </dsp:txBody>
      <dsp:txXfrm>
        <a:off x="0" y="819922"/>
        <a:ext cx="5289310" cy="29302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93037-0649-2E44-8A3B-CB8F3FDB7809}">
      <dsp:nvSpPr>
        <dsp:cNvPr id="0" name=""/>
        <dsp:cNvSpPr/>
      </dsp:nvSpPr>
      <dsp:spPr>
        <a:xfrm>
          <a:off x="0" y="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C0512-0D14-7F42-A9B3-994222C46FA3}">
      <dsp:nvSpPr>
        <dsp:cNvPr id="0" name=""/>
        <dsp:cNvSpPr/>
      </dsp:nvSpPr>
      <dsp:spPr>
        <a:xfrm>
          <a:off x="0" y="0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Job enrichment</a:t>
          </a:r>
          <a:r>
            <a:rPr lang="en-GB" sz="1900" kern="1200" dirty="0"/>
            <a:t> – giving employees greater responsibility and offering them challenges that allow them to utilise their skills fully.</a:t>
          </a:r>
          <a:endParaRPr lang="en-US" sz="1900" kern="1200" dirty="0"/>
        </a:p>
      </dsp:txBody>
      <dsp:txXfrm>
        <a:off x="0" y="0"/>
        <a:ext cx="5641974" cy="1230312"/>
      </dsp:txXfrm>
    </dsp:sp>
    <dsp:sp modelId="{7A6549D2-99A3-2B47-8E4E-450EBC5E7D76}">
      <dsp:nvSpPr>
        <dsp:cNvPr id="0" name=""/>
        <dsp:cNvSpPr/>
      </dsp:nvSpPr>
      <dsp:spPr>
        <a:xfrm>
          <a:off x="0" y="1230312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A1964-0C5F-D44E-97DE-1DFF3F61C695}">
      <dsp:nvSpPr>
        <dsp:cNvPr id="0" name=""/>
        <dsp:cNvSpPr/>
      </dsp:nvSpPr>
      <dsp:spPr>
        <a:xfrm>
          <a:off x="0" y="1230312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/>
            <a:t>Job empowerment </a:t>
          </a:r>
          <a:r>
            <a:rPr lang="en-GB" sz="1900" kern="1200"/>
            <a:t>– giving employees the means by which they can exercise power over their working lives.</a:t>
          </a:r>
          <a:endParaRPr lang="en-US" sz="1900" kern="1200"/>
        </a:p>
      </dsp:txBody>
      <dsp:txXfrm>
        <a:off x="0" y="1230312"/>
        <a:ext cx="5641974" cy="1230312"/>
      </dsp:txXfrm>
    </dsp:sp>
    <dsp:sp modelId="{6C05194B-D69F-B34A-87BF-46B9D9788C74}">
      <dsp:nvSpPr>
        <dsp:cNvPr id="0" name=""/>
        <dsp:cNvSpPr/>
      </dsp:nvSpPr>
      <dsp:spPr>
        <a:xfrm>
          <a:off x="0" y="2460625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8C0DE-CE6C-E04A-9D5A-669B07D1CCA9}">
      <dsp:nvSpPr>
        <dsp:cNvPr id="0" name=""/>
        <dsp:cNvSpPr/>
      </dsp:nvSpPr>
      <dsp:spPr>
        <a:xfrm>
          <a:off x="0" y="2460625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/>
            <a:t>Job enlargement</a:t>
          </a:r>
          <a:r>
            <a:rPr lang="en-GB" sz="1900" kern="1200"/>
            <a:t> – increasing the scope of a job, either by job enrichment or by job rotation.</a:t>
          </a:r>
          <a:endParaRPr lang="en-US" sz="1900" kern="1200"/>
        </a:p>
      </dsp:txBody>
      <dsp:txXfrm>
        <a:off x="0" y="2460625"/>
        <a:ext cx="5641974" cy="1230312"/>
      </dsp:txXfrm>
    </dsp:sp>
    <dsp:sp modelId="{989665FE-1962-524C-8023-BC6A1202C56F}">
      <dsp:nvSpPr>
        <dsp:cNvPr id="0" name=""/>
        <dsp:cNvSpPr/>
      </dsp:nvSpPr>
      <dsp:spPr>
        <a:xfrm>
          <a:off x="0" y="3690937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3A99D-52A0-D947-8438-CC6C4D916952}">
      <dsp:nvSpPr>
        <dsp:cNvPr id="0" name=""/>
        <dsp:cNvSpPr/>
      </dsp:nvSpPr>
      <dsp:spPr>
        <a:xfrm>
          <a:off x="0" y="3690937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Team working</a:t>
          </a:r>
          <a:r>
            <a:rPr lang="en-GB" sz="1900" kern="1200" dirty="0"/>
            <a:t> – a system where production is organised into large units of work and a group of employees work together in order to meet shared objectives.</a:t>
          </a:r>
          <a:r>
            <a:rPr lang="en-US" sz="1900" kern="1200" dirty="0"/>
            <a:t> </a:t>
          </a:r>
        </a:p>
      </dsp:txBody>
      <dsp:txXfrm>
        <a:off x="0" y="3690937"/>
        <a:ext cx="5641974" cy="12303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79CC5-BB68-3E4A-8FC8-297A3026CC11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75CEE-7757-954B-9F6F-A5DD826B4C76}">
      <dsp:nvSpPr>
        <dsp:cNvPr id="0" name=""/>
        <dsp:cNvSpPr/>
      </dsp:nvSpPr>
      <dsp:spPr>
        <a:xfrm>
          <a:off x="0" y="600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Goal setting</a:t>
          </a:r>
          <a:endParaRPr lang="en-US" sz="3200" kern="1200"/>
        </a:p>
      </dsp:txBody>
      <dsp:txXfrm>
        <a:off x="0" y="600"/>
        <a:ext cx="5641974" cy="702864"/>
      </dsp:txXfrm>
    </dsp:sp>
    <dsp:sp modelId="{C019E05A-0209-EC40-97E9-20D64965B696}">
      <dsp:nvSpPr>
        <dsp:cNvPr id="0" name=""/>
        <dsp:cNvSpPr/>
      </dsp:nvSpPr>
      <dsp:spPr>
        <a:xfrm>
          <a:off x="0" y="703464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CBE90-40CF-2241-BE9C-BADA918205B1}">
      <dsp:nvSpPr>
        <dsp:cNvPr id="0" name=""/>
        <dsp:cNvSpPr/>
      </dsp:nvSpPr>
      <dsp:spPr>
        <a:xfrm>
          <a:off x="0" y="703464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Appraisal</a:t>
          </a:r>
          <a:endParaRPr lang="en-US" sz="3200" kern="1200"/>
        </a:p>
      </dsp:txBody>
      <dsp:txXfrm>
        <a:off x="0" y="703464"/>
        <a:ext cx="5641974" cy="702864"/>
      </dsp:txXfrm>
    </dsp:sp>
    <dsp:sp modelId="{9968D14B-50D4-AC4C-8EE3-EA9443748BF8}">
      <dsp:nvSpPr>
        <dsp:cNvPr id="0" name=""/>
        <dsp:cNvSpPr/>
      </dsp:nvSpPr>
      <dsp:spPr>
        <a:xfrm>
          <a:off x="0" y="1406328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05DD7-B73F-E949-94B4-58F1ABD8B23E}">
      <dsp:nvSpPr>
        <dsp:cNvPr id="0" name=""/>
        <dsp:cNvSpPr/>
      </dsp:nvSpPr>
      <dsp:spPr>
        <a:xfrm>
          <a:off x="0" y="1406328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Flexible timings</a:t>
          </a:r>
          <a:endParaRPr lang="en-US" sz="3200" kern="1200"/>
        </a:p>
      </dsp:txBody>
      <dsp:txXfrm>
        <a:off x="0" y="1406328"/>
        <a:ext cx="5641974" cy="702864"/>
      </dsp:txXfrm>
    </dsp:sp>
    <dsp:sp modelId="{E3A95C38-6620-2D47-A0A6-9A46334EA2AD}">
      <dsp:nvSpPr>
        <dsp:cNvPr id="0" name=""/>
        <dsp:cNvSpPr/>
      </dsp:nvSpPr>
      <dsp:spPr>
        <a:xfrm>
          <a:off x="0" y="2109192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4400F-5251-974B-9291-C44EED148B7A}">
      <dsp:nvSpPr>
        <dsp:cNvPr id="0" name=""/>
        <dsp:cNvSpPr/>
      </dsp:nvSpPr>
      <dsp:spPr>
        <a:xfrm>
          <a:off x="0" y="2109192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Employee participation</a:t>
          </a:r>
          <a:endParaRPr lang="en-US" sz="3200" kern="1200"/>
        </a:p>
      </dsp:txBody>
      <dsp:txXfrm>
        <a:off x="0" y="2109192"/>
        <a:ext cx="5641974" cy="702864"/>
      </dsp:txXfrm>
    </dsp:sp>
    <dsp:sp modelId="{DB162F7B-2506-7649-BDAA-A8FF02FBF2D5}">
      <dsp:nvSpPr>
        <dsp:cNvPr id="0" name=""/>
        <dsp:cNvSpPr/>
      </dsp:nvSpPr>
      <dsp:spPr>
        <a:xfrm>
          <a:off x="0" y="2812057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B6730-0D4F-374E-96AE-0C955CCE6604}">
      <dsp:nvSpPr>
        <dsp:cNvPr id="0" name=""/>
        <dsp:cNvSpPr/>
      </dsp:nvSpPr>
      <dsp:spPr>
        <a:xfrm>
          <a:off x="0" y="2812057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Quality Circles</a:t>
          </a:r>
          <a:endParaRPr lang="en-US" sz="3200" kern="1200"/>
        </a:p>
      </dsp:txBody>
      <dsp:txXfrm>
        <a:off x="0" y="2812057"/>
        <a:ext cx="5641974" cy="702864"/>
      </dsp:txXfrm>
    </dsp:sp>
    <dsp:sp modelId="{76CB645E-374D-FB4F-9468-BE3A3A0A579C}">
      <dsp:nvSpPr>
        <dsp:cNvPr id="0" name=""/>
        <dsp:cNvSpPr/>
      </dsp:nvSpPr>
      <dsp:spPr>
        <a:xfrm>
          <a:off x="0" y="3514921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0E3A8-3FCB-F643-B993-83EFF4A0C31F}">
      <dsp:nvSpPr>
        <dsp:cNvPr id="0" name=""/>
        <dsp:cNvSpPr/>
      </dsp:nvSpPr>
      <dsp:spPr>
        <a:xfrm>
          <a:off x="0" y="3514921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Fringe benefits</a:t>
          </a:r>
          <a:endParaRPr lang="en-US" sz="3200" kern="1200"/>
        </a:p>
      </dsp:txBody>
      <dsp:txXfrm>
        <a:off x="0" y="3514921"/>
        <a:ext cx="5641974" cy="702864"/>
      </dsp:txXfrm>
    </dsp:sp>
    <dsp:sp modelId="{D656749B-E140-AE4C-A53B-5C990BA77AC5}">
      <dsp:nvSpPr>
        <dsp:cNvPr id="0" name=""/>
        <dsp:cNvSpPr/>
      </dsp:nvSpPr>
      <dsp:spPr>
        <a:xfrm>
          <a:off x="0" y="4217785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AF24E-8708-734F-ACAA-D33E525892DA}">
      <dsp:nvSpPr>
        <dsp:cNvPr id="0" name=""/>
        <dsp:cNvSpPr/>
      </dsp:nvSpPr>
      <dsp:spPr>
        <a:xfrm>
          <a:off x="0" y="4217785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Job rotation</a:t>
          </a:r>
          <a:endParaRPr lang="en-US" sz="3200" kern="1200"/>
        </a:p>
      </dsp:txBody>
      <dsp:txXfrm>
        <a:off x="0" y="4217785"/>
        <a:ext cx="5641974" cy="7028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4274B-BC3F-4A10-A06A-AEF949D75C7C}">
      <dsp:nvSpPr>
        <dsp:cNvPr id="0" name=""/>
        <dsp:cNvSpPr/>
      </dsp:nvSpPr>
      <dsp:spPr>
        <a:xfrm>
          <a:off x="1350131" y="13822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9AAEF-5854-44A0-888F-C563FE325F01}">
      <dsp:nvSpPr>
        <dsp:cNvPr id="0" name=""/>
        <dsp:cNvSpPr/>
      </dsp:nvSpPr>
      <dsp:spPr>
        <a:xfrm>
          <a:off x="162131" y="2644187"/>
          <a:ext cx="432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Read through this PowerPoint again and any relevant resources on Godalming Online</a:t>
          </a:r>
        </a:p>
      </dsp:txBody>
      <dsp:txXfrm>
        <a:off x="162131" y="2644187"/>
        <a:ext cx="4320000" cy="1240312"/>
      </dsp:txXfrm>
    </dsp:sp>
    <dsp:sp modelId="{F5D38342-1946-40E9-A36B-D23C8CD92576}">
      <dsp:nvSpPr>
        <dsp:cNvPr id="0" name=""/>
        <dsp:cNvSpPr/>
      </dsp:nvSpPr>
      <dsp:spPr>
        <a:xfrm>
          <a:off x="6426131" y="13822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4B9CC-AEAA-4B73-BD14-BEE561E89ECB}">
      <dsp:nvSpPr>
        <dsp:cNvPr id="0" name=""/>
        <dsp:cNvSpPr/>
      </dsp:nvSpPr>
      <dsp:spPr>
        <a:xfrm>
          <a:off x="5238131" y="2644187"/>
          <a:ext cx="432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Produce a mind map of cultures, leadership styles and motivational theories. Show how these are interrelated.</a:t>
          </a:r>
          <a:endParaRPr lang="en-US" sz="2000" kern="1200" dirty="0"/>
        </a:p>
      </dsp:txBody>
      <dsp:txXfrm>
        <a:off x="5238131" y="2644187"/>
        <a:ext cx="4320000" cy="12403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36A81-CF71-8744-B527-2372C70DDB8B}">
      <dsp:nvSpPr>
        <dsp:cNvPr id="0" name=""/>
        <dsp:cNvSpPr/>
      </dsp:nvSpPr>
      <dsp:spPr>
        <a:xfrm>
          <a:off x="0" y="542004"/>
          <a:ext cx="5641974" cy="1869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/>
            <a:t>Class discussion </a:t>
          </a:r>
          <a:r>
            <a:rPr lang="en-GB" sz="3400" kern="1200" dirty="0"/>
            <a:t>of ‘The New Laser Scanning System’ Case Study on Godalming Online</a:t>
          </a:r>
          <a:endParaRPr lang="en-US" sz="3400" kern="1200" dirty="0"/>
        </a:p>
      </dsp:txBody>
      <dsp:txXfrm>
        <a:off x="91269" y="633273"/>
        <a:ext cx="5459436" cy="1687122"/>
      </dsp:txXfrm>
    </dsp:sp>
    <dsp:sp modelId="{12E40266-0425-4D48-B317-3DA202CC6B0C}">
      <dsp:nvSpPr>
        <dsp:cNvPr id="0" name=""/>
        <dsp:cNvSpPr/>
      </dsp:nvSpPr>
      <dsp:spPr>
        <a:xfrm>
          <a:off x="0" y="2509585"/>
          <a:ext cx="5641974" cy="1869660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What is going wrong with their approach and what you recommend they should do?</a:t>
          </a:r>
        </a:p>
      </dsp:txBody>
      <dsp:txXfrm>
        <a:off x="91269" y="2600854"/>
        <a:ext cx="5459436" cy="16871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4274B-BC3F-4A10-A06A-AEF949D75C7C}">
      <dsp:nvSpPr>
        <dsp:cNvPr id="0" name=""/>
        <dsp:cNvSpPr/>
      </dsp:nvSpPr>
      <dsp:spPr>
        <a:xfrm>
          <a:off x="1350131" y="126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9AAEF-5854-44A0-888F-C563FE325F01}">
      <dsp:nvSpPr>
        <dsp:cNvPr id="0" name=""/>
        <dsp:cNvSpPr/>
      </dsp:nvSpPr>
      <dsp:spPr>
        <a:xfrm>
          <a:off x="162131" y="2636098"/>
          <a:ext cx="432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Read the case study ‘The New Laser Scanning System’ on Godalming Online</a:t>
          </a:r>
          <a:endParaRPr lang="en-US" sz="2000" kern="1200" dirty="0"/>
        </a:p>
      </dsp:txBody>
      <dsp:txXfrm>
        <a:off x="162131" y="2636098"/>
        <a:ext cx="4320000" cy="1260000"/>
      </dsp:txXfrm>
    </dsp:sp>
    <dsp:sp modelId="{F5D38342-1946-40E9-A36B-D23C8CD92576}">
      <dsp:nvSpPr>
        <dsp:cNvPr id="0" name=""/>
        <dsp:cNvSpPr/>
      </dsp:nvSpPr>
      <dsp:spPr>
        <a:xfrm>
          <a:off x="6426131" y="126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4B9CC-AEAA-4B73-BD14-BEE561E89ECB}">
      <dsp:nvSpPr>
        <dsp:cNvPr id="0" name=""/>
        <dsp:cNvSpPr/>
      </dsp:nvSpPr>
      <dsp:spPr>
        <a:xfrm>
          <a:off x="5238131" y="2636098"/>
          <a:ext cx="432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 a side of A4, write a brief report analysing the problems and how the management could remotivate the workforce</a:t>
          </a:r>
        </a:p>
      </dsp:txBody>
      <dsp:txXfrm>
        <a:off x="5238131" y="2636098"/>
        <a:ext cx="4320000" cy="1260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2E519-1358-7140-93C8-732187C428A4}">
      <dsp:nvSpPr>
        <dsp:cNvPr id="0" name=""/>
        <dsp:cNvSpPr/>
      </dsp:nvSpPr>
      <dsp:spPr>
        <a:xfrm>
          <a:off x="0" y="0"/>
          <a:ext cx="34247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E165E-9B8B-5B4A-A705-D7768BC5D2A2}">
      <dsp:nvSpPr>
        <dsp:cNvPr id="0" name=""/>
        <dsp:cNvSpPr/>
      </dsp:nvSpPr>
      <dsp:spPr>
        <a:xfrm>
          <a:off x="0" y="0"/>
          <a:ext cx="3424739" cy="485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bg1"/>
              </a:solidFill>
            </a:rPr>
            <a:t>Week 4 Lesson 2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b="1" kern="1200" dirty="0">
            <a:solidFill>
              <a:schemeClr val="bg1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bg1"/>
              </a:solidFill>
            </a:rPr>
            <a:t>Class discussion </a:t>
          </a:r>
          <a:r>
            <a:rPr lang="en-GB" sz="2800" kern="1200" dirty="0">
              <a:solidFill>
                <a:schemeClr val="bg1"/>
              </a:solidFill>
            </a:rPr>
            <a:t>of Ryanair Case Study on Godalming Online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0"/>
        <a:ext cx="3424739" cy="48523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4274B-BC3F-4A10-A06A-AEF949D75C7C}">
      <dsp:nvSpPr>
        <dsp:cNvPr id="0" name=""/>
        <dsp:cNvSpPr/>
      </dsp:nvSpPr>
      <dsp:spPr>
        <a:xfrm>
          <a:off x="1350131" y="12651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9AAEF-5854-44A0-888F-C563FE325F01}">
      <dsp:nvSpPr>
        <dsp:cNvPr id="0" name=""/>
        <dsp:cNvSpPr/>
      </dsp:nvSpPr>
      <dsp:spPr>
        <a:xfrm>
          <a:off x="162131" y="2636210"/>
          <a:ext cx="432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Read the Ryanair case study on Godalming Online, considering the leadership and motivation concepts we have learned</a:t>
          </a:r>
          <a:endParaRPr lang="en-US" sz="2000" kern="1200" dirty="0"/>
        </a:p>
      </dsp:txBody>
      <dsp:txXfrm>
        <a:off x="162131" y="2636210"/>
        <a:ext cx="4320000" cy="1260000"/>
      </dsp:txXfrm>
    </dsp:sp>
    <dsp:sp modelId="{F5D38342-1946-40E9-A36B-D23C8CD92576}">
      <dsp:nvSpPr>
        <dsp:cNvPr id="0" name=""/>
        <dsp:cNvSpPr/>
      </dsp:nvSpPr>
      <dsp:spPr>
        <a:xfrm>
          <a:off x="6426131" y="12651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4B9CC-AEAA-4B73-BD14-BEE561E89ECB}">
      <dsp:nvSpPr>
        <dsp:cNvPr id="0" name=""/>
        <dsp:cNvSpPr/>
      </dsp:nvSpPr>
      <dsp:spPr>
        <a:xfrm>
          <a:off x="5238131" y="2636210"/>
          <a:ext cx="432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Complete Activity 1 of the Ryanair Case Study Questions and upload to Godalming Online</a:t>
          </a:r>
        </a:p>
      </dsp:txBody>
      <dsp:txXfrm>
        <a:off x="5238131" y="2636210"/>
        <a:ext cx="4320000" cy="126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53F22-EAE0-1B40-8743-AA56329868A8}">
      <dsp:nvSpPr>
        <dsp:cNvPr id="0" name=""/>
        <dsp:cNvSpPr/>
      </dsp:nvSpPr>
      <dsp:spPr>
        <a:xfrm>
          <a:off x="0" y="2970235"/>
          <a:ext cx="5641974" cy="1948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This theory is appealing but some key issues are raised:</a:t>
          </a:r>
          <a:endParaRPr lang="en-US" sz="2300" kern="1200"/>
        </a:p>
      </dsp:txBody>
      <dsp:txXfrm>
        <a:off x="0" y="2970235"/>
        <a:ext cx="5641974" cy="1052349"/>
      </dsp:txXfrm>
    </dsp:sp>
    <dsp:sp modelId="{9AAC25A4-75E0-CC4D-9C39-94D961108D69}">
      <dsp:nvSpPr>
        <dsp:cNvPr id="0" name=""/>
        <dsp:cNvSpPr/>
      </dsp:nvSpPr>
      <dsp:spPr>
        <a:xfrm>
          <a:off x="2754" y="3983608"/>
          <a:ext cx="1878821" cy="8964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Do all humans have the same set of needs?</a:t>
          </a:r>
        </a:p>
      </dsp:txBody>
      <dsp:txXfrm>
        <a:off x="2754" y="3983608"/>
        <a:ext cx="1878821" cy="896446"/>
      </dsp:txXfrm>
    </dsp:sp>
    <dsp:sp modelId="{DE791BED-A6A5-5D44-8E2A-2C666BDC8457}">
      <dsp:nvSpPr>
        <dsp:cNvPr id="0" name=""/>
        <dsp:cNvSpPr/>
      </dsp:nvSpPr>
      <dsp:spPr>
        <a:xfrm>
          <a:off x="1881576" y="3983608"/>
          <a:ext cx="1878821" cy="896446"/>
        </a:xfrm>
        <a:prstGeom prst="rect">
          <a:avLst/>
        </a:prstGeom>
        <a:solidFill>
          <a:schemeClr val="accent2">
            <a:tint val="40000"/>
            <a:alpha val="90000"/>
            <a:hueOff val="-3702706"/>
            <a:satOff val="13424"/>
            <a:lumOff val="-35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702706"/>
              <a:satOff val="13424"/>
              <a:lumOff val="-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Do different people have different degrees of needs?</a:t>
          </a:r>
        </a:p>
      </dsp:txBody>
      <dsp:txXfrm>
        <a:off x="1881576" y="3983608"/>
        <a:ext cx="1878821" cy="896446"/>
      </dsp:txXfrm>
    </dsp:sp>
    <dsp:sp modelId="{DE1C3A2F-6C53-9244-AE45-216BEACC8CFA}">
      <dsp:nvSpPr>
        <dsp:cNvPr id="0" name=""/>
        <dsp:cNvSpPr/>
      </dsp:nvSpPr>
      <dsp:spPr>
        <a:xfrm>
          <a:off x="3760398" y="3983608"/>
          <a:ext cx="1878821" cy="896446"/>
        </a:xfrm>
        <a:prstGeom prst="rect">
          <a:avLst/>
        </a:prstGeom>
        <a:solidFill>
          <a:schemeClr val="accent2">
            <a:tint val="40000"/>
            <a:alpha val="90000"/>
            <a:hueOff val="-7405413"/>
            <a:satOff val="26847"/>
            <a:lumOff val="-71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405413"/>
              <a:satOff val="26847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Can anyone’s need ever be said to be fully satisfied?</a:t>
          </a:r>
        </a:p>
      </dsp:txBody>
      <dsp:txXfrm>
        <a:off x="3760398" y="3983608"/>
        <a:ext cx="1878821" cy="896446"/>
      </dsp:txXfrm>
    </dsp:sp>
    <dsp:sp modelId="{C04D2E3B-52B5-1645-8A6A-C97698BB8BE0}">
      <dsp:nvSpPr>
        <dsp:cNvPr id="0" name=""/>
        <dsp:cNvSpPr/>
      </dsp:nvSpPr>
      <dsp:spPr>
        <a:xfrm rot="10800000">
          <a:off x="0" y="2219"/>
          <a:ext cx="5641974" cy="2997247"/>
        </a:xfrm>
        <a:prstGeom prst="upArrowCallou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Maslow thought employees needed to work up the hierarchy of needs and if employees didn’t have access to gain those needs then it would lead to de-motivation.</a:t>
          </a:r>
        </a:p>
      </dsp:txBody>
      <dsp:txXfrm rot="10800000">
        <a:off x="0" y="2219"/>
        <a:ext cx="5641974" cy="19475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4274B-BC3F-4A10-A06A-AEF949D75C7C}">
      <dsp:nvSpPr>
        <dsp:cNvPr id="0" name=""/>
        <dsp:cNvSpPr/>
      </dsp:nvSpPr>
      <dsp:spPr>
        <a:xfrm>
          <a:off x="1350131" y="31182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9AAEF-5854-44A0-888F-C563FE325F01}">
      <dsp:nvSpPr>
        <dsp:cNvPr id="0" name=""/>
        <dsp:cNvSpPr/>
      </dsp:nvSpPr>
      <dsp:spPr>
        <a:xfrm>
          <a:off x="162131" y="2765896"/>
          <a:ext cx="432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Read the Ryanair case study again  on Godalming Online, considering the motivation concepts we have learned</a:t>
          </a:r>
          <a:endParaRPr lang="en-US" sz="2000" kern="1200" dirty="0"/>
        </a:p>
      </dsp:txBody>
      <dsp:txXfrm>
        <a:off x="162131" y="2765896"/>
        <a:ext cx="4320000" cy="945000"/>
      </dsp:txXfrm>
    </dsp:sp>
    <dsp:sp modelId="{F5D38342-1946-40E9-A36B-D23C8CD92576}">
      <dsp:nvSpPr>
        <dsp:cNvPr id="0" name=""/>
        <dsp:cNvSpPr/>
      </dsp:nvSpPr>
      <dsp:spPr>
        <a:xfrm>
          <a:off x="6426131" y="31182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4B9CC-AEAA-4B73-BD14-BEE561E89ECB}">
      <dsp:nvSpPr>
        <dsp:cNvPr id="0" name=""/>
        <dsp:cNvSpPr/>
      </dsp:nvSpPr>
      <dsp:spPr>
        <a:xfrm>
          <a:off x="5238131" y="2765896"/>
          <a:ext cx="432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Complete Activity 2 of the Ryanair Case Study Questions and upload to Godalming Online</a:t>
          </a:r>
        </a:p>
      </dsp:txBody>
      <dsp:txXfrm>
        <a:off x="5238131" y="2765896"/>
        <a:ext cx="4320000" cy="94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963C2-8479-EB4F-845D-926246AC65D3}">
      <dsp:nvSpPr>
        <dsp:cNvPr id="0" name=""/>
        <dsp:cNvSpPr/>
      </dsp:nvSpPr>
      <dsp:spPr>
        <a:xfrm>
          <a:off x="0" y="2402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5769A-13D9-5D4F-B47F-C8E47588E3B2}">
      <dsp:nvSpPr>
        <dsp:cNvPr id="0" name=""/>
        <dsp:cNvSpPr/>
      </dsp:nvSpPr>
      <dsp:spPr>
        <a:xfrm>
          <a:off x="0" y="2402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/>
            <a:t>Increased output</a:t>
          </a:r>
          <a:r>
            <a:rPr lang="en-GB" sz="2500" kern="1200"/>
            <a:t> caused by extra effort from workers</a:t>
          </a:r>
          <a:endParaRPr lang="en-US" sz="2500" kern="1200"/>
        </a:p>
      </dsp:txBody>
      <dsp:txXfrm>
        <a:off x="0" y="2402"/>
        <a:ext cx="5641974" cy="1638814"/>
      </dsp:txXfrm>
    </dsp:sp>
    <dsp:sp modelId="{601C7216-4F33-8F43-B103-CEC4DB96883A}">
      <dsp:nvSpPr>
        <dsp:cNvPr id="0" name=""/>
        <dsp:cNvSpPr/>
      </dsp:nvSpPr>
      <dsp:spPr>
        <a:xfrm>
          <a:off x="0" y="1641217"/>
          <a:ext cx="5641974" cy="0"/>
        </a:xfrm>
        <a:prstGeom prst="line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DC071-B196-9F44-AB45-CC3F8223EF03}">
      <dsp:nvSpPr>
        <dsp:cNvPr id="0" name=""/>
        <dsp:cNvSpPr/>
      </dsp:nvSpPr>
      <dsp:spPr>
        <a:xfrm>
          <a:off x="0" y="1641217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/>
            <a:t>Improved quality</a:t>
          </a:r>
          <a:r>
            <a:rPr lang="en-GB" sz="2500" kern="1200"/>
            <a:t> as staff take a greater pride in their work</a:t>
          </a:r>
          <a:endParaRPr lang="en-US" sz="2500" kern="1200"/>
        </a:p>
      </dsp:txBody>
      <dsp:txXfrm>
        <a:off x="0" y="1641217"/>
        <a:ext cx="5641974" cy="1638814"/>
      </dsp:txXfrm>
    </dsp:sp>
    <dsp:sp modelId="{EC98D584-4EAA-8246-AF6E-1B72BE741099}">
      <dsp:nvSpPr>
        <dsp:cNvPr id="0" name=""/>
        <dsp:cNvSpPr/>
      </dsp:nvSpPr>
      <dsp:spPr>
        <a:xfrm>
          <a:off x="0" y="3280032"/>
          <a:ext cx="5641974" cy="0"/>
        </a:xfrm>
        <a:prstGeom prst="line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0C236-782B-5543-B249-76A77C460ADE}">
      <dsp:nvSpPr>
        <dsp:cNvPr id="0" name=""/>
        <dsp:cNvSpPr/>
      </dsp:nvSpPr>
      <dsp:spPr>
        <a:xfrm>
          <a:off x="0" y="3280032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/>
            <a:t>A higher level of staff retention</a:t>
          </a:r>
          <a:r>
            <a:rPr lang="en-GB" sz="2500" kern="1200"/>
            <a:t>. Workers are keen to stay with the firm and also reluctant to take unnecessary days off work</a:t>
          </a:r>
          <a:endParaRPr lang="en-US" sz="2500" kern="1200"/>
        </a:p>
      </dsp:txBody>
      <dsp:txXfrm>
        <a:off x="0" y="3280032"/>
        <a:ext cx="5641974" cy="1638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4274B-BC3F-4A10-A06A-AEF949D75C7C}">
      <dsp:nvSpPr>
        <dsp:cNvPr id="0" name=""/>
        <dsp:cNvSpPr/>
      </dsp:nvSpPr>
      <dsp:spPr>
        <a:xfrm>
          <a:off x="1350131" y="44424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9AAEF-5854-44A0-888F-C563FE325F01}">
      <dsp:nvSpPr>
        <dsp:cNvPr id="0" name=""/>
        <dsp:cNvSpPr/>
      </dsp:nvSpPr>
      <dsp:spPr>
        <a:xfrm>
          <a:off x="162131" y="285847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Read through the slides on Maslow and Herzberg again in this PowerPoint</a:t>
          </a:r>
        </a:p>
      </dsp:txBody>
      <dsp:txXfrm>
        <a:off x="162131" y="2858479"/>
        <a:ext cx="4320000" cy="720000"/>
      </dsp:txXfrm>
    </dsp:sp>
    <dsp:sp modelId="{F5D38342-1946-40E9-A36B-D23C8CD92576}">
      <dsp:nvSpPr>
        <dsp:cNvPr id="0" name=""/>
        <dsp:cNvSpPr/>
      </dsp:nvSpPr>
      <dsp:spPr>
        <a:xfrm>
          <a:off x="6426131" y="44424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4B9CC-AEAA-4B73-BD14-BEE561E89ECB}">
      <dsp:nvSpPr>
        <dsp:cNvPr id="0" name=""/>
        <dsp:cNvSpPr/>
      </dsp:nvSpPr>
      <dsp:spPr>
        <a:xfrm>
          <a:off x="5238131" y="285847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Complete 2 summary sheets, 1 each for </a:t>
          </a:r>
          <a:r>
            <a:rPr lang="en-US" sz="2000" kern="1200" dirty="0"/>
            <a:t>Maslow and Herzberg </a:t>
          </a:r>
          <a:r>
            <a:rPr lang="en-GB" sz="2000" kern="1200" dirty="0"/>
            <a:t>(template on </a:t>
          </a:r>
          <a:r>
            <a:rPr lang="en-GB" sz="2000" kern="1200" dirty="0" err="1"/>
            <a:t>GoL</a:t>
          </a:r>
          <a:r>
            <a:rPr lang="en-GB" sz="2000" kern="1200" dirty="0"/>
            <a:t>)</a:t>
          </a:r>
          <a:endParaRPr lang="en-US" sz="2000" kern="1200" dirty="0"/>
        </a:p>
      </dsp:txBody>
      <dsp:txXfrm>
        <a:off x="5238131" y="2858479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4B77B-FAAF-7544-8F15-75B48BC55A15}">
      <dsp:nvSpPr>
        <dsp:cNvPr id="0" name=""/>
        <dsp:cNvSpPr/>
      </dsp:nvSpPr>
      <dsp:spPr>
        <a:xfrm>
          <a:off x="0" y="577258"/>
          <a:ext cx="573405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9EFA4-51BC-7641-A290-84ED50866862}">
      <dsp:nvSpPr>
        <dsp:cNvPr id="0" name=""/>
        <dsp:cNvSpPr/>
      </dsp:nvSpPr>
      <dsp:spPr>
        <a:xfrm>
          <a:off x="286702" y="31138"/>
          <a:ext cx="4013835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Money ?</a:t>
          </a:r>
        </a:p>
      </dsp:txBody>
      <dsp:txXfrm>
        <a:off x="340021" y="84457"/>
        <a:ext cx="3907197" cy="985602"/>
      </dsp:txXfrm>
    </dsp:sp>
    <dsp:sp modelId="{762FD431-322F-CC4B-9EED-56F8C32D2F96}">
      <dsp:nvSpPr>
        <dsp:cNvPr id="0" name=""/>
        <dsp:cNvSpPr/>
      </dsp:nvSpPr>
      <dsp:spPr>
        <a:xfrm>
          <a:off x="0" y="2255578"/>
          <a:ext cx="573405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B7595-604C-2E45-81A3-89F1385E4DFC}">
      <dsp:nvSpPr>
        <dsp:cNvPr id="0" name=""/>
        <dsp:cNvSpPr/>
      </dsp:nvSpPr>
      <dsp:spPr>
        <a:xfrm>
          <a:off x="286702" y="1709458"/>
          <a:ext cx="4013835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The job itself?</a:t>
          </a:r>
        </a:p>
      </dsp:txBody>
      <dsp:txXfrm>
        <a:off x="340021" y="1762777"/>
        <a:ext cx="3907197" cy="985602"/>
      </dsp:txXfrm>
    </dsp:sp>
    <dsp:sp modelId="{5EF2FC68-7321-7244-9450-0E0CEBB8D5FA}">
      <dsp:nvSpPr>
        <dsp:cNvPr id="0" name=""/>
        <dsp:cNvSpPr/>
      </dsp:nvSpPr>
      <dsp:spPr>
        <a:xfrm>
          <a:off x="0" y="3933898"/>
          <a:ext cx="573405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A2E03-80A6-804E-A6E0-B3D4A1796B4E}">
      <dsp:nvSpPr>
        <dsp:cNvPr id="0" name=""/>
        <dsp:cNvSpPr/>
      </dsp:nvSpPr>
      <dsp:spPr>
        <a:xfrm>
          <a:off x="286702" y="3387778"/>
          <a:ext cx="4013835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Both?</a:t>
          </a:r>
        </a:p>
      </dsp:txBody>
      <dsp:txXfrm>
        <a:off x="340021" y="3441097"/>
        <a:ext cx="3907197" cy="985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CD225-67CB-3D4D-9CD1-D0AE54AE2301}">
      <dsp:nvSpPr>
        <dsp:cNvPr id="0" name=""/>
        <dsp:cNvSpPr/>
      </dsp:nvSpPr>
      <dsp:spPr>
        <a:xfrm>
          <a:off x="1186" y="469226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9F3CD-A0F0-224E-90B3-8527E098326A}">
      <dsp:nvSpPr>
        <dsp:cNvPr id="0" name=""/>
        <dsp:cNvSpPr/>
      </dsp:nvSpPr>
      <dsp:spPr>
        <a:xfrm>
          <a:off x="463943" y="908844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/>
            <a:t>Monetary factors</a:t>
          </a:r>
          <a:r>
            <a:rPr lang="en-GB" sz="2600" kern="1200"/>
            <a:t>: some people are motivated by </a:t>
          </a:r>
          <a:r>
            <a:rPr lang="en-GB" sz="2600" b="1" kern="1200"/>
            <a:t>pay</a:t>
          </a:r>
          <a:endParaRPr lang="en-US" sz="2600" kern="1200"/>
        </a:p>
      </dsp:txBody>
      <dsp:txXfrm>
        <a:off x="541402" y="986303"/>
        <a:ext cx="4009891" cy="2489736"/>
      </dsp:txXfrm>
    </dsp:sp>
    <dsp:sp modelId="{F3EFDB15-C790-4343-9FD4-4F213789B3FA}">
      <dsp:nvSpPr>
        <dsp:cNvPr id="0" name=""/>
        <dsp:cNvSpPr/>
      </dsp:nvSpPr>
      <dsp:spPr>
        <a:xfrm>
          <a:off x="5091509" y="469226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D9393-538D-7445-8B22-E71CFAA26875}">
      <dsp:nvSpPr>
        <dsp:cNvPr id="0" name=""/>
        <dsp:cNvSpPr/>
      </dsp:nvSpPr>
      <dsp:spPr>
        <a:xfrm>
          <a:off x="5554265" y="908844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/>
            <a:t>Non monetary factors</a:t>
          </a:r>
          <a:r>
            <a:rPr lang="en-GB" sz="2600" kern="1200"/>
            <a:t>: other people respond to incentives that have nothing to do with pay such as working conditions, praise, responsibility</a:t>
          </a:r>
          <a:endParaRPr lang="en-US" sz="2600" kern="1200"/>
        </a:p>
      </dsp:txBody>
      <dsp:txXfrm>
        <a:off x="5631724" y="986303"/>
        <a:ext cx="4009891" cy="24897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405A9-2DEE-854D-B414-86A853ED8D2D}">
      <dsp:nvSpPr>
        <dsp:cNvPr id="0" name=""/>
        <dsp:cNvSpPr/>
      </dsp:nvSpPr>
      <dsp:spPr>
        <a:xfrm>
          <a:off x="0" y="20849"/>
          <a:ext cx="4556661" cy="669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Advantages</a:t>
          </a:r>
          <a:endParaRPr lang="en-GB" sz="2800" kern="1200" dirty="0"/>
        </a:p>
      </dsp:txBody>
      <dsp:txXfrm>
        <a:off x="0" y="20849"/>
        <a:ext cx="4556661" cy="669139"/>
      </dsp:txXfrm>
    </dsp:sp>
    <dsp:sp modelId="{2D1123EC-576B-D241-BABA-E89D4EB8447A}">
      <dsp:nvSpPr>
        <dsp:cNvPr id="0" name=""/>
        <dsp:cNvSpPr/>
      </dsp:nvSpPr>
      <dsp:spPr>
        <a:xfrm>
          <a:off x="4454" y="848514"/>
          <a:ext cx="4556661" cy="12397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Incentive to work harder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Increase in productivity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800" kern="1200" dirty="0"/>
        </a:p>
      </dsp:txBody>
      <dsp:txXfrm>
        <a:off x="4454" y="848514"/>
        <a:ext cx="4556661" cy="12397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405A9-2DEE-854D-B414-86A853ED8D2D}">
      <dsp:nvSpPr>
        <dsp:cNvPr id="0" name=""/>
        <dsp:cNvSpPr/>
      </dsp:nvSpPr>
      <dsp:spPr>
        <a:xfrm>
          <a:off x="0" y="0"/>
          <a:ext cx="490302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Disadvantages</a:t>
          </a:r>
          <a:endParaRPr lang="en-GB" sz="2400" kern="1200" dirty="0"/>
        </a:p>
      </dsp:txBody>
      <dsp:txXfrm>
        <a:off x="0" y="0"/>
        <a:ext cx="4903023" cy="691200"/>
      </dsp:txXfrm>
    </dsp:sp>
    <dsp:sp modelId="{2D1123EC-576B-D241-BABA-E89D4EB8447A}">
      <dsp:nvSpPr>
        <dsp:cNvPr id="0" name=""/>
        <dsp:cNvSpPr/>
      </dsp:nvSpPr>
      <dsp:spPr>
        <a:xfrm>
          <a:off x="0" y="822861"/>
          <a:ext cx="4903023" cy="2832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Quantity at the expense of quality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Output may be heavily influenced by workers needs rather than customers demands.  Research shows productivity will increase in July and Dec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May increase resistance to change</a:t>
          </a:r>
        </a:p>
      </dsp:txBody>
      <dsp:txXfrm>
        <a:off x="0" y="822861"/>
        <a:ext cx="4903023" cy="2832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405A9-2DEE-854D-B414-86A853ED8D2D}">
      <dsp:nvSpPr>
        <dsp:cNvPr id="0" name=""/>
        <dsp:cNvSpPr/>
      </dsp:nvSpPr>
      <dsp:spPr>
        <a:xfrm>
          <a:off x="0" y="179392"/>
          <a:ext cx="4561116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Advantages</a:t>
          </a:r>
          <a:endParaRPr lang="en-GB" sz="2300" kern="1200" dirty="0"/>
        </a:p>
      </dsp:txBody>
      <dsp:txXfrm>
        <a:off x="0" y="179392"/>
        <a:ext cx="4561116" cy="662400"/>
      </dsp:txXfrm>
    </dsp:sp>
    <dsp:sp modelId="{2D1123EC-576B-D241-BABA-E89D4EB8447A}">
      <dsp:nvSpPr>
        <dsp:cNvPr id="0" name=""/>
        <dsp:cNvSpPr/>
      </dsp:nvSpPr>
      <dsp:spPr>
        <a:xfrm>
          <a:off x="0" y="841792"/>
          <a:ext cx="4561116" cy="309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Direct link between pay and effort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May lead to reduction in costs – lower levels of supervision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Possible improvements in motivation and reduction in labour turnover and absenteeism</a:t>
          </a:r>
          <a:endParaRPr lang="en-GB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Linking of individual targets to corporate objectives</a:t>
          </a:r>
          <a:endParaRPr lang="en-GB" sz="2300" kern="1200"/>
        </a:p>
      </dsp:txBody>
      <dsp:txXfrm>
        <a:off x="0" y="841792"/>
        <a:ext cx="4561116" cy="3093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70F64-DEF7-471C-B5C0-F3312127FD85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70B9F-12AD-47C2-A6EF-6FE3F0355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2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3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Calibri" pitchFamily="34" charset="0"/>
              </a:rPr>
              <a:t>Mayo suggested the following:</a:t>
            </a:r>
            <a:endParaRPr lang="en-US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pitchFamily="34" charset="0"/>
              </a:rPr>
              <a:t>Recognition, belonging, and security are more important that money in motivating employees.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pitchFamily="34" charset="0"/>
              </a:rPr>
              <a:t>Employees should be seen as members of a group.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pitchFamily="34" charset="0"/>
              </a:rPr>
              <a:t>Managers need to pay attention to individuals social needs.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pitchFamily="34" charset="0"/>
              </a:rPr>
              <a:t>Increased results are due to greater communication and improved relations with informal groups.</a:t>
            </a:r>
            <a:endParaRPr lang="en-GB" sz="2200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7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4BC-4AA2-45A7-85AD-4DB632E925E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41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9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</a:rPr>
              <a:t>Physiological needs </a:t>
            </a:r>
            <a:r>
              <a:rPr lang="en-US" dirty="0">
                <a:latin typeface="Calibri" pitchFamily="34" charset="0"/>
              </a:rPr>
              <a:t>earning an income and having reasonable working conditions.</a:t>
            </a:r>
          </a:p>
          <a:p>
            <a:r>
              <a:rPr lang="en-US" b="1" dirty="0">
                <a:latin typeface="Calibri" pitchFamily="34" charset="0"/>
              </a:rPr>
              <a:t>Safety needs </a:t>
            </a:r>
            <a:r>
              <a:rPr lang="en-US" dirty="0">
                <a:latin typeface="Calibri" pitchFamily="34" charset="0"/>
              </a:rPr>
              <a:t>a secure job, a safe working environment, clear lines of accountability and responsibility.</a:t>
            </a:r>
          </a:p>
          <a:p>
            <a:r>
              <a:rPr lang="en-US" b="1" dirty="0">
                <a:latin typeface="Calibri" pitchFamily="34" charset="0"/>
              </a:rPr>
              <a:t>Social needs </a:t>
            </a:r>
            <a:r>
              <a:rPr lang="en-US" dirty="0">
                <a:latin typeface="Calibri" pitchFamily="34" charset="0"/>
              </a:rPr>
              <a:t>a sense of belonging, being a part of a team, facilities like staff rooms, canteens etc.</a:t>
            </a:r>
          </a:p>
          <a:p>
            <a:r>
              <a:rPr lang="en-US" b="1" dirty="0">
                <a:latin typeface="Calibri" pitchFamily="34" charset="0"/>
              </a:rPr>
              <a:t>Esteem needs </a:t>
            </a:r>
            <a:r>
              <a:rPr lang="en-US" dirty="0">
                <a:latin typeface="Calibri" pitchFamily="34" charset="0"/>
              </a:rPr>
              <a:t>self-respect and respect from others, positive feedback, recognition and status for achievement and opportunities for promotion</a:t>
            </a:r>
          </a:p>
          <a:p>
            <a:r>
              <a:rPr lang="en-US" b="1" dirty="0">
                <a:latin typeface="Calibri" pitchFamily="34" charset="0"/>
              </a:rPr>
              <a:t>Self-</a:t>
            </a:r>
            <a:r>
              <a:rPr lang="en-US" b="1" dirty="0" err="1">
                <a:latin typeface="Calibri" pitchFamily="34" charset="0"/>
              </a:rPr>
              <a:t>Actualisation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fulfilling one’s potential through actions and achievements, Maslow did not believe this need could be filled fully and thought people would always strive to develop further and achieve more.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81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4F32-0268-4463-8CBC-9F2FA370F16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28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4F32-0268-4463-8CBC-9F2FA370F16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11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latin typeface="Calibri" pitchFamily="34" charset="0"/>
              </a:rPr>
              <a:t>All of the Motivators concern the job itself  </a:t>
            </a:r>
            <a:r>
              <a:rPr lang="en-US" sz="2000" dirty="0">
                <a:latin typeface="Calibri" pitchFamily="34" charset="0"/>
              </a:rPr>
              <a:t>rather than issues such as pay, and all are likely to motivate workers and improve productivity.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All of the Hygiene factors ‘surround’ the job</a:t>
            </a:r>
            <a:r>
              <a:rPr lang="en-US" sz="2000" dirty="0">
                <a:latin typeface="Calibri" pitchFamily="34" charset="0"/>
              </a:rPr>
              <a:t>: they do not concern the job itself, ensuring that they are acceptable to the workforce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prevents dissatisfaction rather than causing motivation.</a:t>
            </a:r>
          </a:p>
          <a:p>
            <a:endParaRPr lang="en-US" sz="2000" b="1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One of the main principles is Job Enrichment</a:t>
            </a:r>
          </a:p>
          <a:p>
            <a:pPr marL="128016" lvl="1" indent="0">
              <a:buNone/>
            </a:pPr>
            <a:r>
              <a:rPr lang="en-US" sz="2000" dirty="0">
                <a:latin typeface="Calibri" pitchFamily="34" charset="0"/>
              </a:rPr>
              <a:t>This is the attempt to motivate workers by giving them opportunity to use their abilities and allowing them greater independence and authority over the control of their work.</a:t>
            </a:r>
          </a:p>
          <a:p>
            <a:pPr lvl="1"/>
            <a:endParaRPr lang="en-US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15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84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about the ways a business can encourage staff to give their best. Motivated staff care about the success of the business and work better.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motivated workforce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in: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manager needs to be able to motivate their staff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output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caused by extra effort from workers.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quality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staff take a greater pride in their work.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higher level of staff retention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Workers are keen to stay with the firm and also reluctant to take unnecessary days off work.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can influence employee motivation in a variety of ways: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Monetary factors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staff work harder if offered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pay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monetary factors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other staff respond to incentives that have nothing to do with pay, eg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working conditions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the chance to win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20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4BC-4AA2-45A7-85AD-4DB632E925E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17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intro to</a:t>
            </a:r>
            <a:r>
              <a:rPr lang="en-GB" baseline="0" dirty="0"/>
              <a:t> how manufacturing has changed, mass production, start of work study and motivation research etc </a:t>
            </a:r>
            <a:r>
              <a:rPr lang="en-GB" baseline="0" dirty="0" err="1"/>
              <a:t>esp</a:t>
            </a:r>
            <a:r>
              <a:rPr lang="en-GB" baseline="0" dirty="0"/>
              <a:t> car manufacturing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3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91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lesson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about the ways a business can encourage staff to give their best. Motivated staff care about the success of the business and work better.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motivated workforce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in: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manager needs to be able to motivate their staff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output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caused by extra effort from workers.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quality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staff take a greater pride in their work.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higher level of staff retention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Workers are keen to stay with the firm and also reluctant to take unnecessary days off work.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can influence employee motivation in a variety of ways: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Monetary factors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staff work harder if offered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pay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monetary factors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other staff respond to incentives that have nothing to do with pay, eg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working conditions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the chance to win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45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77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76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28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4BC-4AA2-45A7-85AD-4DB632E925E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16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92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lesson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about the ways a business can encourage staff to give their best. Motivated staff care about the success of the business and work better.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motivated workforce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in: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manager needs to be able to motivate their staff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output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caused by extra effort from workers.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quality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staff take a greater pride in their work.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higher level of staff retention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Workers are keen to stay with the firm and also reluctant to take unnecessary days off work.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can influence employee motivation in a variety of ways: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Monetary factors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staff work harder if offered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pay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monetary factors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other staff respond to incentives that have nothing to do with pay, eg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working conditions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the chance to win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88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4BC-4AA2-45A7-85AD-4DB632E925E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73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37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lesson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about the ways a business can encourage staff to give their best. Motivated staff care about the success of the business and work better.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motivated workforce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in: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manager needs to be able to motivate their staff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output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caused by extra effort from workers.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quality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staff take a greater pride in their work.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higher level of staff retention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Workers are keen to stay with the firm and also reluctant to take unnecessary days off work.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can influence employee motivation in a variety of ways: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Monetary factors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staff work harder if offered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pay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monetary factors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other staff respond to incentives that have nothing to do with pay, eg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working conditions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the chance to win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20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The report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should be written paragraphs, concise and with relevant and up to date facts/data used to support points made. </a:t>
            </a:r>
          </a:p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The first half of the report should be an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analysis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of the situation (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not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 retelling of the story), the second half should be your recommendations. </a:t>
            </a:r>
          </a:p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Business theory and terms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should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be used throughout.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65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4BC-4AA2-45A7-85AD-4DB632E925E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36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The report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should be written paragraphs, concise and with relevant and up to date facts/data used to support points made. </a:t>
            </a:r>
          </a:p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The first half of the report should be an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analysis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of the situation (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not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 retelling of the story), the second half should be your recommendations. </a:t>
            </a:r>
          </a:p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Business theory and terms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should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be used throughout.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76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4BC-4AA2-45A7-85AD-4DB632E925E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4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about the ways a business can encourage staff to give their best. Motivated staff care about the success of the business and work better.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motivated workforce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in: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manager needs to be able to motivate their staff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output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caused by extra effort from workers.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quality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staff take a greater pride in their work.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higher level of staff retention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Workers are keen to stay with the firm and also reluctant to take unnecessary days off work.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can influence employee motivation in a variety of ways: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Monetary factors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staff work harder if offered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pay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monetary factors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other staff respond to incentives that have nothing to do with pay, eg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working conditions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the chance to win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5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4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http://managementstudyguide.com/what_is_motivation.htm</a:t>
            </a:r>
          </a:p>
          <a:p>
            <a:endParaRPr lang="en-GB" dirty="0"/>
          </a:p>
          <a:p>
            <a:r>
              <a:rPr lang="en-GB" dirty="0"/>
              <a:t>http://businesscasestudies.co.uk/business-theory/people/motivation.html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is a theoretical construct used to explain behaviour. It gives the reason for people's actions, desires, and needs. Motivation can also be defined as one's direction to behaviour, or what causes a person to want to repeat a behaviour and vice versa. A motive is what prompts the person to act in a certain way, or at least develop an inclination for specific behaviour.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7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http://managementstudyguide.com/what_is_motivation.htm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0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6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Calibri" pitchFamily="34" charset="0"/>
              </a:rPr>
              <a:t>Mayo suggested the following:</a:t>
            </a:r>
            <a:endParaRPr lang="en-US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pitchFamily="34" charset="0"/>
              </a:rPr>
              <a:t>Recognition, belonging, and security are more important that money in motivating employees.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pitchFamily="34" charset="0"/>
              </a:rPr>
              <a:t>Employees should be seen as members of a group.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pitchFamily="34" charset="0"/>
              </a:rPr>
              <a:t>Managers need to pay attention to individuals social needs.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pitchFamily="34" charset="0"/>
              </a:rPr>
              <a:t>Increased results are due to greater communication and improved relations with informal groups.</a:t>
            </a:r>
            <a:endParaRPr lang="en-GB" sz="2200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0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4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24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8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7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8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7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3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6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0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 to Motivation 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Unit 6 Topic 2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Learning Aim D1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2269DC8-3963-8A42-AF71-6DC0EEF002BC}"/>
              </a:ext>
            </a:extLst>
          </p:cNvPr>
          <p:cNvSpPr txBox="1">
            <a:spLocks/>
          </p:cNvSpPr>
          <p:nvPr/>
        </p:nvSpPr>
        <p:spPr>
          <a:xfrm>
            <a:off x="1272209" y="1587762"/>
            <a:ext cx="839193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Weeks 3 &amp; 4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Monday June 1</a:t>
            </a:r>
            <a:r>
              <a:rPr lang="en-GB" sz="32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st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 – Thursday June 4</a:t>
            </a:r>
            <a:r>
              <a:rPr lang="en-GB" sz="32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Monday 8</a:t>
            </a:r>
            <a:r>
              <a:rPr lang="en-GB" sz="32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 June – Thursday 11</a:t>
            </a:r>
            <a:r>
              <a:rPr lang="en-GB" sz="32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759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.telegraph.co.uk/multimedia/archive/01587/soldiers_158728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71" y="225049"/>
            <a:ext cx="10219286" cy="63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5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Different MOTIVATORS? 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968" y="2283612"/>
            <a:ext cx="4212844" cy="3739498"/>
          </a:xfrm>
        </p:spPr>
        <p:txBody>
          <a:bodyPr>
            <a:noAutofit/>
          </a:bodyPr>
          <a:lstStyle/>
          <a:p>
            <a:endParaRPr lang="en-GB" sz="2400" dirty="0"/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Monetary factors: </a:t>
            </a:r>
            <a:r>
              <a:rPr lang="en-GB" sz="2400" dirty="0"/>
              <a:t>some staff work harder if offered higher pay</a:t>
            </a: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Non monetary factors: </a:t>
            </a:r>
            <a:r>
              <a:rPr lang="en-GB" sz="2400" dirty="0"/>
              <a:t>other staff respond to incentives that have nothing to do with pay, eg improved working conditions or the chance to win promotion.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849562"/>
            <a:ext cx="2714311" cy="2738438"/>
          </a:xfrm>
          <a:prstGeom prst="rect">
            <a:avLst/>
          </a:prstGeom>
        </p:spPr>
      </p:pic>
      <p:pic>
        <p:nvPicPr>
          <p:cNvPr id="8" name="Picture 2" descr="http://rebeccawearrobinson.com/wp-content/uploads/4-17-13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939" y="2793670"/>
            <a:ext cx="1961261" cy="27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6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Motivation Theories 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Unit 6 Topic 2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Learning Aim D1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2269DC8-3963-8A42-AF71-6DC0EEF002BC}"/>
              </a:ext>
            </a:extLst>
          </p:cNvPr>
          <p:cNvSpPr txBox="1">
            <a:spLocks/>
          </p:cNvSpPr>
          <p:nvPr/>
        </p:nvSpPr>
        <p:spPr>
          <a:xfrm>
            <a:off x="1272209" y="1587762"/>
            <a:ext cx="839193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Lesson 1 Week 3 </a:t>
            </a:r>
          </a:p>
          <a:p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Monday June 1</a:t>
            </a:r>
            <a:r>
              <a:rPr lang="en-GB" sz="36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st</a:t>
            </a: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 – Thursday June 4</a:t>
            </a:r>
            <a:r>
              <a:rPr lang="en-GB" sz="36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6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429" y="1019890"/>
            <a:ext cx="60252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In 1995 FFC was placed 95</a:t>
            </a:r>
            <a:r>
              <a:rPr lang="en-US" sz="2200" baseline="30000" dirty="0">
                <a:latin typeface="Calibri" pitchFamily="34" charset="0"/>
              </a:rPr>
              <a:t>th</a:t>
            </a:r>
            <a:r>
              <a:rPr lang="en-US" sz="2200" dirty="0">
                <a:latin typeface="Calibri" pitchFamily="34" charset="0"/>
              </a:rPr>
              <a:t> in the league, 1 place from relegation to the Conference. The home fans were extremely unhappy, and the manager got sacked. The fans made threatening cheers at each home game.</a:t>
            </a:r>
          </a:p>
          <a:p>
            <a:endParaRPr lang="en-US" sz="2200" dirty="0">
              <a:latin typeface="Calibri" pitchFamily="34" charset="0"/>
            </a:endParaRPr>
          </a:p>
          <a:p>
            <a:r>
              <a:rPr lang="en-US" sz="2200" dirty="0">
                <a:latin typeface="Calibri" pitchFamily="34" charset="0"/>
              </a:rPr>
              <a:t>A new manager was appointed – Micky Adams, who had a few free transfers but the side was mainly the same.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05" y="1003556"/>
            <a:ext cx="3847209" cy="2308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6429" y="4666601"/>
            <a:ext cx="10420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One year later they sat on the top of the same league, what happened?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The players pay had not risen, the key difference was in the players motivation.</a:t>
            </a:r>
          </a:p>
          <a:p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7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GB" sz="4300" b="1" dirty="0">
                <a:solidFill>
                  <a:srgbClr val="FFFFFF"/>
                </a:solidFill>
                <a:latin typeface="Calibri" pitchFamily="34" charset="0"/>
              </a:rPr>
              <a:t>Motivation</a:t>
            </a:r>
            <a:br>
              <a:rPr lang="en-GB" sz="4300" b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GB" sz="4300" b="1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GB" sz="4300" b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GB" sz="4300" i="1" cap="none" dirty="0">
                <a:solidFill>
                  <a:srgbClr val="FFFFFF"/>
                </a:solidFill>
                <a:latin typeface="Calibri" pitchFamily="34" charset="0"/>
              </a:rPr>
              <a:t>The will to work</a:t>
            </a:r>
            <a:endParaRPr lang="en-GB" sz="4300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endParaRPr lang="en-US"/>
          </a:p>
          <a:p>
            <a:pPr marL="128016" lvl="1" indent="0">
              <a:buNone/>
            </a:pPr>
            <a:r>
              <a:rPr lang="en-US" b="1">
                <a:latin typeface="Calibri" panose="020F0502020204030204" pitchFamily="34" charset="0"/>
              </a:rPr>
              <a:t>The study of factors that influence the behaviour of people in the workplace</a:t>
            </a:r>
            <a:r>
              <a:rPr lang="en-US">
                <a:latin typeface="Calibri" panose="020F0502020204030204" pitchFamily="34" charset="0"/>
              </a:rPr>
              <a:t>.</a:t>
            </a:r>
          </a:p>
          <a:p>
            <a:pPr marL="128016" lvl="1" indent="0">
              <a:buNone/>
            </a:pPr>
            <a:endParaRPr lang="en-US">
              <a:latin typeface="Calibri" panose="020F0502020204030204" pitchFamily="34" charset="0"/>
            </a:endParaRPr>
          </a:p>
          <a:p>
            <a:pPr marL="128016" lvl="1" indent="0">
              <a:buNone/>
            </a:pPr>
            <a:r>
              <a:rPr lang="en-GB">
                <a:latin typeface="Calibri" panose="020F0502020204030204" pitchFamily="34" charset="0"/>
              </a:rPr>
              <a:t>Motivation is a theoretical construct used to explain behaviour. It gives the reason for people's actions, desires, and needs. </a:t>
            </a:r>
          </a:p>
          <a:p>
            <a:pPr marL="128016" lvl="1" indent="0">
              <a:buNone/>
            </a:pPr>
            <a:endParaRPr lang="en-GB">
              <a:latin typeface="Calibri" panose="020F0502020204030204" pitchFamily="34" charset="0"/>
            </a:endParaRPr>
          </a:p>
          <a:p>
            <a:pPr marL="128016" lvl="1" indent="0">
              <a:buNone/>
            </a:pPr>
            <a:r>
              <a:rPr lang="en-GB">
                <a:latin typeface="Calibri" panose="020F0502020204030204" pitchFamily="34" charset="0"/>
              </a:rPr>
              <a:t>Motivation can also be defined as one's direction to behaviour, or what causes a person to want to repeat a behaviour and vice versa. </a:t>
            </a:r>
          </a:p>
          <a:p>
            <a:pPr marL="128016" lvl="1" indent="0">
              <a:buNone/>
            </a:pPr>
            <a:endParaRPr lang="en-GB">
              <a:latin typeface="Calibri" panose="020F0502020204030204" pitchFamily="34" charset="0"/>
            </a:endParaRPr>
          </a:p>
          <a:p>
            <a:pPr marL="128016" lvl="1" indent="0">
              <a:buNone/>
            </a:pPr>
            <a:r>
              <a:rPr lang="en-GB">
                <a:latin typeface="Calibri" panose="020F0502020204030204" pitchFamily="34" charset="0"/>
              </a:rPr>
              <a:t>A motive is what prompts the person to act in a certain way, or at least develop an inclination for specific behaviour. </a:t>
            </a:r>
          </a:p>
          <a:p>
            <a:pPr marL="128016" lvl="1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9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 W Taylor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981329" cy="4525963"/>
          </a:xfrm>
        </p:spPr>
        <p:txBody>
          <a:bodyPr>
            <a:noAutofit/>
          </a:bodyPr>
          <a:lstStyle/>
          <a:p>
            <a:r>
              <a:rPr lang="en-US" dirty="0">
                <a:latin typeface="Calibri" pitchFamily="34" charset="0"/>
              </a:rPr>
              <a:t>F.W. Taylor (1856 – 1915) was an American engineer who invented </a:t>
            </a:r>
            <a:r>
              <a:rPr lang="en-US" b="1" dirty="0">
                <a:latin typeface="Calibri" pitchFamily="34" charset="0"/>
              </a:rPr>
              <a:t>work-study</a:t>
            </a:r>
            <a:r>
              <a:rPr lang="en-US" dirty="0">
                <a:latin typeface="Calibri" pitchFamily="34" charset="0"/>
              </a:rPr>
              <a:t> and founded the </a:t>
            </a:r>
            <a:r>
              <a:rPr lang="en-US" b="1" dirty="0">
                <a:latin typeface="Calibri" pitchFamily="34" charset="0"/>
              </a:rPr>
              <a:t>scientific approach to management</a:t>
            </a:r>
            <a:endParaRPr lang="en-US" dirty="0"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</a:rPr>
              <a:t>Scientific Management </a:t>
            </a:r>
            <a:r>
              <a:rPr lang="en-US" dirty="0">
                <a:latin typeface="Calibri" pitchFamily="34" charset="0"/>
              </a:rPr>
              <a:t>– Business decision making based on data that is researched and tested </a:t>
            </a:r>
            <a:r>
              <a:rPr lang="en-US" b="1" dirty="0">
                <a:latin typeface="Calibri" pitchFamily="34" charset="0"/>
              </a:rPr>
              <a:t>quantitatively</a:t>
            </a:r>
            <a:r>
              <a:rPr lang="en-US" dirty="0">
                <a:latin typeface="Calibri" pitchFamily="34" charset="0"/>
              </a:rPr>
              <a:t> in order to improve efficiency of an organisation.</a:t>
            </a:r>
          </a:p>
          <a:p>
            <a:r>
              <a:rPr lang="en-US" dirty="0">
                <a:latin typeface="Calibri" pitchFamily="34" charset="0"/>
              </a:rPr>
              <a:t>He considered </a:t>
            </a:r>
            <a:r>
              <a:rPr lang="en-US" b="1" dirty="0">
                <a:latin typeface="Calibri" pitchFamily="34" charset="0"/>
              </a:rPr>
              <a:t>money</a:t>
            </a:r>
            <a:r>
              <a:rPr lang="en-US" dirty="0">
                <a:latin typeface="Calibri" pitchFamily="34" charset="0"/>
              </a:rPr>
              <a:t> to be the main factor that motivated workers, so he emphasised the benefits of </a:t>
            </a:r>
            <a:r>
              <a:rPr lang="en-US" b="1" dirty="0">
                <a:latin typeface="Calibri" pitchFamily="34" charset="0"/>
              </a:rPr>
              <a:t>Piece Work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r>
              <a:rPr lang="en-US" dirty="0">
                <a:latin typeface="Calibri" pitchFamily="34" charset="0"/>
              </a:rPr>
              <a:t>Higher efficiency would generate higher profits and thus higher wages to workers.</a:t>
            </a:r>
          </a:p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Taylor saw Humans as Machines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5574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Taylor recommended</a:t>
            </a:r>
            <a:endParaRPr lang="en-GB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356886" cy="3863994"/>
          </a:xfrm>
        </p:spPr>
        <p:txBody>
          <a:bodyPr>
            <a:noAutofit/>
          </a:bodyPr>
          <a:lstStyle/>
          <a:p>
            <a:pPr marL="128016" lvl="1" indent="0">
              <a:lnSpc>
                <a:spcPct val="90000"/>
              </a:lnSpc>
              <a:buNone/>
            </a:pPr>
            <a:r>
              <a:rPr lang="en-US" sz="2200" b="1">
                <a:latin typeface="Calibri" pitchFamily="34" charset="0"/>
              </a:rPr>
              <a:t>Extreme division of labour </a:t>
            </a:r>
          </a:p>
          <a:p>
            <a:pPr marL="310896" lvl="2" indent="0">
              <a:lnSpc>
                <a:spcPct val="90000"/>
              </a:lnSpc>
              <a:buNone/>
            </a:pPr>
            <a:r>
              <a:rPr lang="en-US" sz="220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Breaking a job into small repetitive tasks, each of which can be done at a speed with little training. </a:t>
            </a:r>
          </a:p>
          <a:p>
            <a:pPr marL="128016" lvl="1" indent="0">
              <a:lnSpc>
                <a:spcPct val="90000"/>
              </a:lnSpc>
              <a:buNone/>
            </a:pPr>
            <a:r>
              <a:rPr lang="en-US" sz="2200" b="1">
                <a:latin typeface="Calibri" pitchFamily="34" charset="0"/>
              </a:rPr>
              <a:t>Payment by piecework </a:t>
            </a:r>
          </a:p>
          <a:p>
            <a:pPr marL="310896" lvl="2" indent="0">
              <a:lnSpc>
                <a:spcPct val="90000"/>
              </a:lnSpc>
              <a:buNone/>
            </a:pPr>
            <a:r>
              <a:rPr lang="en-US" sz="220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Payment by results, e.g. per item produced.</a:t>
            </a:r>
          </a:p>
          <a:p>
            <a:pPr marL="128016" lvl="1" indent="0">
              <a:lnSpc>
                <a:spcPct val="90000"/>
              </a:lnSpc>
              <a:buNone/>
            </a:pPr>
            <a:r>
              <a:rPr lang="en-US" sz="2200" b="1">
                <a:latin typeface="Calibri" pitchFamily="34" charset="0"/>
              </a:rPr>
              <a:t>Tight management control </a:t>
            </a:r>
            <a:endParaRPr lang="en-US" sz="2200">
              <a:latin typeface="Calibri" pitchFamily="34" charset="0"/>
            </a:endParaRPr>
          </a:p>
          <a:p>
            <a:pPr marL="310896" lvl="2" indent="0">
              <a:lnSpc>
                <a:spcPct val="90000"/>
              </a:lnSpc>
              <a:buNone/>
            </a:pPr>
            <a:r>
              <a:rPr lang="en-US" sz="220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To ensure that workers concentrate on their jobs and follow the correct processes</a:t>
            </a:r>
          </a:p>
          <a:p>
            <a:pPr lvl="1">
              <a:lnSpc>
                <a:spcPct val="90000"/>
              </a:lnSpc>
            </a:pPr>
            <a:endParaRPr lang="en-US" sz="2400">
              <a:latin typeface="Calibri" pitchFamily="34" charset="0"/>
            </a:endParaRPr>
          </a:p>
          <a:p>
            <a:pPr marL="128016" lvl="1" indent="0">
              <a:lnSpc>
                <a:spcPct val="90000"/>
              </a:lnSpc>
              <a:buNone/>
            </a:pPr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This method had a big influence on Mass production but introduced at Ford Motor Company it led to poor industrial relations and saw a growth in trade unions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Mayo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libri" pitchFamily="34" charset="0"/>
              </a:rPr>
              <a:t>Elton Mayo (1880 – 1949) was a follower of F.W. Taylor, but his experiments led him to conclude that Scientific Management could not explain the importance of peoples behaviour in the workplace.</a:t>
            </a:r>
            <a:endParaRPr lang="en-US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Many of his findings, including the </a:t>
            </a:r>
            <a:r>
              <a:rPr lang="en-US" b="1" dirty="0">
                <a:latin typeface="Calibri" pitchFamily="34" charset="0"/>
              </a:rPr>
              <a:t>Hawthorne Effect</a:t>
            </a:r>
            <a:r>
              <a:rPr lang="en-US" dirty="0">
                <a:latin typeface="Calibri" pitchFamily="34" charset="0"/>
              </a:rPr>
              <a:t>, came from research he did at the Western Electric School factory in Hawthorn, USA and provided the foundations for the Human Relations School of Management.</a:t>
            </a:r>
            <a:endParaRPr lang="en-US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His early research involved trying to measure the impact on productivity of improving the lighting conditions in the Western Electric Factory.</a:t>
            </a:r>
            <a:endParaRPr lang="en-US">
              <a:latin typeface="Calibri" pitchFamily="34" charset="0"/>
            </a:endParaRPr>
          </a:p>
        </p:txBody>
      </p:sp>
      <p:pic>
        <p:nvPicPr>
          <p:cNvPr id="7" name="Picture 2" descr="http://simplemedicinecenter.files.wordpress.com/2011/10/lightbulb.jpg">
            <a:extLst>
              <a:ext uri="{FF2B5EF4-FFF2-40B4-BE49-F238E27FC236}">
                <a16:creationId xmlns:a16="http://schemas.microsoft.com/office/drawing/2014/main" id="{FF849BDB-4EA2-3646-B33D-4C1A69C7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939">
            <a:off x="10680683" y="5103305"/>
            <a:ext cx="1093057" cy="13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171" y="585216"/>
            <a:ext cx="9720072" cy="149961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Mayo (Hawthorne effect)</a:t>
            </a:r>
            <a:endParaRPr lang="en-GB" sz="3600" dirty="0"/>
          </a:p>
        </p:txBody>
      </p:sp>
      <p:pic>
        <p:nvPicPr>
          <p:cNvPr id="1026" name="Picture 2" descr="http://i1.wp.com/www.rightattitudes.com/blogincludes/images/The_Hawthorne_Ef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8" y="585216"/>
            <a:ext cx="10488279" cy="58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6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lvl="0"/>
            <a:r>
              <a:rPr lang="en-GB" sz="3600" b="1" dirty="0"/>
              <a:t>Task at the end of Lesson 1 WEEK 3 </a:t>
            </a:r>
            <a:endParaRPr lang="en-GB" sz="36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8E68AF-FF96-439D-B1AF-49696431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996687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535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t.ford.com/SiteCollectionImages/2011_NA/Article%20Images/Multigen/Dagenham%20World%20War%20II%20assembly%20Da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7836"/>
            <a:ext cx="9937296" cy="64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50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Motivation Theories 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Unit 6 Topic 2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Learning Aim D1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2269DC8-3963-8A42-AF71-6DC0EEF002BC}"/>
              </a:ext>
            </a:extLst>
          </p:cNvPr>
          <p:cNvSpPr txBox="1">
            <a:spLocks/>
          </p:cNvSpPr>
          <p:nvPr/>
        </p:nvSpPr>
        <p:spPr>
          <a:xfrm>
            <a:off x="1272209" y="1587762"/>
            <a:ext cx="839193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Lesson 2 Week 3 </a:t>
            </a:r>
          </a:p>
          <a:p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Tuesday June 2nd</a:t>
            </a:r>
          </a:p>
        </p:txBody>
      </p:sp>
    </p:spTree>
    <p:extLst>
      <p:ext uri="{BB962C8B-B14F-4D97-AF65-F5344CB8AC3E}">
        <p14:creationId xmlns:p14="http://schemas.microsoft.com/office/powerpoint/2010/main" val="7355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26" y="608598"/>
            <a:ext cx="9720072" cy="1499616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Maslow’s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Hierarchy of Needs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826" y="2236385"/>
            <a:ext cx="5035131" cy="371931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Abraham Maslow (1908 – 70) was an American psychologist whose work on human needs has had a major influence on management thinking.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His </a:t>
            </a:r>
            <a:r>
              <a:rPr lang="en-US" b="1" dirty="0">
                <a:latin typeface="Calibri" pitchFamily="34" charset="0"/>
              </a:rPr>
              <a:t>Hierarchy of Needs </a:t>
            </a:r>
            <a:r>
              <a:rPr lang="en-US" dirty="0">
                <a:latin typeface="Calibri" pitchFamily="34" charset="0"/>
              </a:rPr>
              <a:t>suggests that people have similar types of needs from low level basic to the need for achievement.</a:t>
            </a:r>
          </a:p>
          <a:p>
            <a:endParaRPr lang="en-GB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473592" y="1861458"/>
            <a:ext cx="4760465" cy="3711152"/>
          </a:xfrm>
          <a:prstGeom prst="triangl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Self-</a:t>
            </a:r>
            <a:r>
              <a:rPr lang="en-US" sz="2400" dirty="0" err="1">
                <a:latin typeface="Calibri" pitchFamily="34" charset="0"/>
              </a:rPr>
              <a:t>actualisation</a:t>
            </a:r>
            <a:endParaRPr lang="en-US" sz="2400" dirty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Esteem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Social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Safety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Physiological / basic needs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19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GB" sz="4600" b="1">
                <a:solidFill>
                  <a:srgbClr val="FFFFFF"/>
                </a:solidFill>
                <a:latin typeface="Calibri" pitchFamily="34" charset="0"/>
              </a:rPr>
              <a:t>Maslow’s Hierarchy of Needs</a:t>
            </a:r>
            <a:endParaRPr lang="en-GB" sz="4600" b="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en-US" sz="2000" b="1">
                <a:latin typeface="Calibri" pitchFamily="34" charset="0"/>
              </a:rPr>
              <a:t>Physiological needs </a:t>
            </a:r>
            <a:r>
              <a:rPr lang="en-US" sz="2000">
                <a:latin typeface="Calibri" pitchFamily="34" charset="0"/>
              </a:rPr>
              <a:t>earning an income and having reasonable working conditions.</a:t>
            </a:r>
          </a:p>
          <a:p>
            <a:r>
              <a:rPr lang="en-US" sz="2000" b="1">
                <a:latin typeface="Calibri" pitchFamily="34" charset="0"/>
              </a:rPr>
              <a:t>Safety needs </a:t>
            </a:r>
            <a:r>
              <a:rPr lang="en-US" sz="2000">
                <a:latin typeface="Calibri" pitchFamily="34" charset="0"/>
              </a:rPr>
              <a:t>a secure job, a safe working environment, clear lines of accountability and responsibility.</a:t>
            </a:r>
          </a:p>
          <a:p>
            <a:r>
              <a:rPr lang="en-US" sz="2000" b="1">
                <a:latin typeface="Calibri" pitchFamily="34" charset="0"/>
              </a:rPr>
              <a:t>Social needs </a:t>
            </a:r>
            <a:r>
              <a:rPr lang="en-US" sz="2000">
                <a:latin typeface="Calibri" pitchFamily="34" charset="0"/>
              </a:rPr>
              <a:t>a sense of belonging, being a part of a team, facilities like staff rooms, canteens etc.</a:t>
            </a:r>
          </a:p>
          <a:p>
            <a:r>
              <a:rPr lang="en-US" sz="2000" b="1">
                <a:latin typeface="Calibri" pitchFamily="34" charset="0"/>
              </a:rPr>
              <a:t>Esteem needs </a:t>
            </a:r>
            <a:r>
              <a:rPr lang="en-US" sz="2000">
                <a:latin typeface="Calibri" pitchFamily="34" charset="0"/>
              </a:rPr>
              <a:t>self-respect and respect from others, positive feedback, recognition and status for achievement and opportunities for promotion</a:t>
            </a:r>
          </a:p>
          <a:p>
            <a:r>
              <a:rPr lang="en-US" sz="2000" b="1">
                <a:latin typeface="Calibri" pitchFamily="34" charset="0"/>
              </a:rPr>
              <a:t>Self-</a:t>
            </a:r>
            <a:r>
              <a:rPr lang="en-US" sz="2000" b="1" err="1">
                <a:latin typeface="Calibri" pitchFamily="34" charset="0"/>
              </a:rPr>
              <a:t>Actualisation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fulfilling one’s potential through actions and achievements, Maslow did not believe this need could be filled fully and thought people would always strive to develop further and achieve more.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330410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Maslow’s Hierarchy of Needs</a:t>
            </a:r>
            <a:endParaRPr lang="en-GB" b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0C3B1B-D42E-463A-929B-1CCD5950E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461603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83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Herzberg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en-US">
                <a:latin typeface="Calibri" pitchFamily="34" charset="0"/>
              </a:rPr>
              <a:t>Frederick Herzberg (1923-2000) was an American psychologist whose research led him to develop the </a:t>
            </a:r>
            <a:r>
              <a:rPr lang="en-US" b="1">
                <a:latin typeface="Calibri" pitchFamily="34" charset="0"/>
              </a:rPr>
              <a:t>Two-Factor theory of job satisfaction and dissatisfaction.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He suggested some factors had the potential to give job satisfaction (</a:t>
            </a:r>
            <a:r>
              <a:rPr lang="en-US" b="1">
                <a:latin typeface="Calibri" pitchFamily="34" charset="0"/>
              </a:rPr>
              <a:t>Motivators</a:t>
            </a:r>
            <a:r>
              <a:rPr lang="en-US">
                <a:latin typeface="Calibri" pitchFamily="34" charset="0"/>
              </a:rPr>
              <a:t>) and some factors can reduce job satisfaction (</a:t>
            </a:r>
            <a:r>
              <a:rPr lang="en-US" b="1">
                <a:latin typeface="Calibri" pitchFamily="34" charset="0"/>
              </a:rPr>
              <a:t>Hygiene or Maintenance Factors</a:t>
            </a:r>
            <a:r>
              <a:rPr lang="en-US">
                <a:latin typeface="Calibri" pitchFamily="34" charset="0"/>
              </a:rPr>
              <a:t>).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18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843" y="536230"/>
            <a:ext cx="9720072" cy="1499616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Herzberg</a:t>
            </a:r>
            <a:endParaRPr lang="en-GB" sz="3600" dirty="0"/>
          </a:p>
        </p:txBody>
      </p:sp>
      <p:graphicFrame>
        <p:nvGraphicFramePr>
          <p:cNvPr id="6" name="Group 35"/>
          <p:cNvGraphicFramePr>
            <a:graphicFrameLocks noGrp="1"/>
          </p:cNvGraphicFramePr>
          <p:nvPr>
            <p:ph idx="1"/>
          </p:nvPr>
        </p:nvGraphicFramePr>
        <p:xfrm>
          <a:off x="1520337" y="1894113"/>
          <a:ext cx="8489076" cy="4110734"/>
        </p:xfrm>
        <a:graphic>
          <a:graphicData uri="http://schemas.openxmlformats.org/drawingml/2006/table">
            <a:tbl>
              <a:tblPr/>
              <a:tblGrid>
                <a:gridCol w="424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Motivators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Hygiene / maintenance factors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Sense of Achievement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Working Conditions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Recognition for effort &amp; achievement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Supervision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Nature of the work itself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Responsibility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Interpersonal relations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Promotion &amp; improvement opportunities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Company policy and Admin, inc paperwork, rules, red tape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500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erzberg-statistik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32858" y="278970"/>
            <a:ext cx="8441871" cy="6331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832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62" y="69493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Herzberg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&amp;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Maslow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4791" y="981472"/>
            <a:ext cx="5286412" cy="642942"/>
          </a:xfrm>
        </p:spPr>
        <p:txBody>
          <a:bodyPr/>
          <a:lstStyle/>
          <a:p>
            <a:pPr>
              <a:buNone/>
            </a:pPr>
            <a:r>
              <a:rPr lang="en-US" sz="2000" dirty="0">
                <a:latin typeface="Calibri" pitchFamily="34" charset="0"/>
              </a:rPr>
              <a:t>There are close links between the two theories</a:t>
            </a:r>
          </a:p>
          <a:p>
            <a:endParaRPr lang="en-GB" dirty="0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7319963" y="1916113"/>
            <a:ext cx="3168650" cy="2089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Motivators</a:t>
            </a:r>
          </a:p>
          <a:p>
            <a:pPr algn="ctr"/>
            <a:r>
              <a:rPr lang="en-US" sz="2000" dirty="0"/>
              <a:t>Achievement</a:t>
            </a:r>
          </a:p>
          <a:p>
            <a:pPr algn="ctr"/>
            <a:r>
              <a:rPr lang="en-US" sz="2000" dirty="0"/>
              <a:t>Recognition</a:t>
            </a:r>
          </a:p>
          <a:p>
            <a:pPr algn="ctr"/>
            <a:r>
              <a:rPr lang="en-US" sz="2000" dirty="0"/>
              <a:t>Work itself</a:t>
            </a:r>
          </a:p>
          <a:p>
            <a:pPr algn="ctr"/>
            <a:r>
              <a:rPr lang="en-US" sz="2000" dirty="0"/>
              <a:t>Responsibility</a:t>
            </a:r>
          </a:p>
          <a:p>
            <a:pPr algn="ctr"/>
            <a:r>
              <a:rPr lang="en-US" sz="2000" dirty="0"/>
              <a:t>Advancement</a:t>
            </a:r>
          </a:p>
          <a:p>
            <a:pPr algn="ctr"/>
            <a:r>
              <a:rPr lang="en-US" sz="2000" dirty="0"/>
              <a:t>Personal Growth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7319963" y="4221164"/>
            <a:ext cx="3097212" cy="23764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Hygiene factors</a:t>
            </a:r>
          </a:p>
          <a:p>
            <a:pPr algn="ctr"/>
            <a:r>
              <a:rPr lang="en-US" sz="2000" dirty="0"/>
              <a:t>Supervision</a:t>
            </a:r>
          </a:p>
          <a:p>
            <a:pPr algn="ctr"/>
            <a:r>
              <a:rPr lang="en-US" sz="2000" dirty="0"/>
              <a:t>Working Conditions</a:t>
            </a:r>
          </a:p>
          <a:p>
            <a:pPr algn="ctr"/>
            <a:r>
              <a:rPr lang="en-US" sz="2000" dirty="0"/>
              <a:t>Relationship with peers</a:t>
            </a:r>
          </a:p>
          <a:p>
            <a:pPr algn="ctr"/>
            <a:r>
              <a:rPr lang="en-US" sz="2000" dirty="0"/>
              <a:t>Pay</a:t>
            </a:r>
          </a:p>
          <a:p>
            <a:pPr algn="ctr"/>
            <a:r>
              <a:rPr lang="en-US" sz="2000" dirty="0"/>
              <a:t>Security</a:t>
            </a:r>
          </a:p>
          <a:p>
            <a:pPr algn="ctr"/>
            <a:r>
              <a:rPr lang="en-US" sz="2000" dirty="0"/>
              <a:t>Company Policy</a:t>
            </a:r>
          </a:p>
          <a:p>
            <a:pPr algn="ctr"/>
            <a:endParaRPr lang="en-US" sz="2000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76949" y="2365588"/>
            <a:ext cx="4760465" cy="3711152"/>
          </a:xfrm>
          <a:prstGeom prst="triangl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Self-</a:t>
            </a:r>
            <a:r>
              <a:rPr lang="en-US" sz="2400" dirty="0" err="1">
                <a:latin typeface="Calibri" pitchFamily="34" charset="0"/>
              </a:rPr>
              <a:t>actualisation</a:t>
            </a:r>
            <a:endParaRPr lang="en-US" sz="2400" dirty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Esteem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Social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Safety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Physiological / basic needs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dirty="0"/>
          </a:p>
        </p:txBody>
      </p:sp>
      <p:cxnSp>
        <p:nvCxnSpPr>
          <p:cNvPr id="5" name="Straight Arrow Connector 4"/>
          <p:cNvCxnSpPr>
            <a:stCxn id="12" idx="5"/>
          </p:cNvCxnSpPr>
          <p:nvPr/>
        </p:nvCxnSpPr>
        <p:spPr>
          <a:xfrm flipV="1">
            <a:off x="4247298" y="2960688"/>
            <a:ext cx="2708673" cy="126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910308" y="4816265"/>
            <a:ext cx="2225278" cy="34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97143" y="-620486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66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4300" b="1">
                <a:solidFill>
                  <a:srgbClr val="FFFFFF"/>
                </a:solidFill>
                <a:latin typeface="Calibri" panose="020F0502020204030204" pitchFamily="34" charset="0"/>
              </a:rPr>
              <a:t>why is Motivation important? </a:t>
            </a:r>
            <a:endParaRPr lang="en-GB" sz="43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4D4E696-2A78-4968-A531-255728711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453129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272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lvl="0"/>
            <a:r>
              <a:rPr lang="en-GB" sz="3600" b="1" dirty="0"/>
              <a:t>Task at the end of Lesson 2 WEEK 3 </a:t>
            </a:r>
            <a:endParaRPr lang="en-GB" sz="36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8E68AF-FF96-439D-B1AF-49696431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82981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596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jSWYj6-qFoI/UMdepchlOYI/AAAAAAAAANw/RgMoA9O38_c/s1600/Ford+Assembly+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304346"/>
            <a:ext cx="11207750" cy="62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34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&amp; non financial incentives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Topic 2 Lesson 3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Learning Aim D1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CB5D686-9C5D-C343-A6E2-60DB239DF884}"/>
              </a:ext>
            </a:extLst>
          </p:cNvPr>
          <p:cNvSpPr txBox="1">
            <a:spLocks/>
          </p:cNvSpPr>
          <p:nvPr/>
        </p:nvSpPr>
        <p:spPr>
          <a:xfrm>
            <a:off x="1272209" y="1587762"/>
            <a:ext cx="839193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Lesson 3 Week 3 </a:t>
            </a:r>
          </a:p>
          <a:p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Thursday June 4</a:t>
            </a:r>
            <a:r>
              <a:rPr lang="en-GB" sz="36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195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4263D5-8098-4EB6-964C-83A0E23F5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421D91-74B0-4049-948E-92CCA3A6F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0"/>
            <a:ext cx="464819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5DED13-3B04-924A-B9C8-62D96624E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87269" y="643467"/>
            <a:ext cx="3415612" cy="557106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What motivates us to work harder?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D37CE31-822F-4CDE-9547-0E3183484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308643"/>
              </p:ext>
            </p:extLst>
          </p:nvPr>
        </p:nvGraphicFramePr>
        <p:xfrm>
          <a:off x="904875" y="976313"/>
          <a:ext cx="5734050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983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>
                <a:latin typeface="Calibri" panose="020F0502020204030204" pitchFamily="34" charset="0"/>
              </a:rPr>
              <a:t>FINANCIAL/NON FINANCIAL MOTIVATORS? </a:t>
            </a:r>
            <a:endParaRPr lang="en-GB" b="1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DA8444-7EEF-44C7-9AF7-AF82C685D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896956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087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712" y="804333"/>
            <a:ext cx="3969488" cy="5249334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3900" b="1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Financial motivators </a:t>
            </a:r>
            <a:br>
              <a:rPr lang="en-US" altLang="en-US" sz="3900" b="1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900" b="1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3900" b="1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900" b="1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Key methods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476D3B-F9C9-D045-AC4A-3D8998E172C6}"/>
              </a:ext>
            </a:extLst>
          </p:cNvPr>
          <p:cNvSpPr txBox="1">
            <a:spLocks noChangeArrowheads="1"/>
          </p:cNvSpPr>
          <p:nvPr/>
        </p:nvSpPr>
        <p:spPr>
          <a:xfrm>
            <a:off x="6262821" y="1665817"/>
            <a:ext cx="4654296" cy="43878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Profit sharing</a:t>
            </a:r>
          </a:p>
          <a:p>
            <a:r>
              <a:rPr lang="en-GB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Performance related pay</a:t>
            </a:r>
          </a:p>
          <a:p>
            <a:r>
              <a:rPr lang="en-GB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Piece work</a:t>
            </a:r>
          </a:p>
          <a:p>
            <a:r>
              <a:rPr lang="en-GB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Commission</a:t>
            </a:r>
          </a:p>
          <a:p>
            <a:r>
              <a:rPr lang="en-GB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Share options</a:t>
            </a:r>
          </a:p>
          <a:p>
            <a:r>
              <a:rPr lang="en-GB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Company discount</a:t>
            </a:r>
          </a:p>
        </p:txBody>
      </p:sp>
    </p:spTree>
    <p:extLst>
      <p:ext uri="{BB962C8B-B14F-4D97-AF65-F5344CB8AC3E}">
        <p14:creationId xmlns:p14="http://schemas.microsoft.com/office/powerpoint/2010/main" val="2160043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929797" y="617845"/>
            <a:ext cx="10282977" cy="1802817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en-GB" altLang="en-US" sz="3600" b="1" dirty="0">
                <a:solidFill>
                  <a:schemeClr val="tx1"/>
                </a:solidFill>
              </a:rPr>
              <a:t>Piece work </a:t>
            </a:r>
            <a:r>
              <a:rPr lang="en-GB" altLang="en-US" sz="3600" cap="none" dirty="0">
                <a:solidFill>
                  <a:schemeClr val="tx1"/>
                </a:solidFill>
              </a:rPr>
              <a:t>(or piece rates)</a:t>
            </a:r>
            <a:br>
              <a:rPr lang="en-GB" altLang="en-US" sz="3600" cap="none" dirty="0">
                <a:solidFill>
                  <a:schemeClr val="tx1"/>
                </a:solidFill>
              </a:rPr>
            </a:br>
            <a:r>
              <a:rPr lang="en-GB" altLang="en-US" sz="3100" cap="none" dirty="0">
                <a:solidFill>
                  <a:schemeClr val="tx1"/>
                </a:solidFill>
              </a:rPr>
              <a:t>Payment based on the number of items each worker produces</a:t>
            </a:r>
            <a:r>
              <a:rPr lang="en-GB" altLang="en-US" sz="3600" dirty="0">
                <a:solidFill>
                  <a:schemeClr val="tx1"/>
                </a:solidFill>
              </a:rPr>
              <a:t/>
            </a:r>
            <a:br>
              <a:rPr lang="en-GB" altLang="en-US" sz="3600" dirty="0">
                <a:solidFill>
                  <a:schemeClr val="tx1"/>
                </a:solidFill>
              </a:rPr>
            </a:br>
            <a:r>
              <a:rPr lang="en-GB" altLang="en-US" sz="3600" dirty="0"/>
              <a:t/>
            </a:r>
            <a:br>
              <a:rPr lang="en-GB" altLang="en-US" sz="3600" dirty="0"/>
            </a:br>
            <a:endParaRPr lang="en-US" altLang="en-US" sz="36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7C0A14-5E05-844E-A2F4-531850F5C2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3644189"/>
              </p:ext>
            </p:extLst>
          </p:nvPr>
        </p:nvGraphicFramePr>
        <p:xfrm>
          <a:off x="1120752" y="2423265"/>
          <a:ext cx="4561116" cy="380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86D9B59C-8BF0-B545-AACF-E3AEF1A5B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188799"/>
              </p:ext>
            </p:extLst>
          </p:nvPr>
        </p:nvGraphicFramePr>
        <p:xfrm>
          <a:off x="6008166" y="2444114"/>
          <a:ext cx="4903023" cy="378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40966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954511" y="733958"/>
            <a:ext cx="10282977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en-GB" altLang="en-US" sz="3600" b="1" dirty="0"/>
              <a:t>Performance related pay</a:t>
            </a:r>
            <a:r>
              <a:rPr lang="en-GB" altLang="en-US" sz="3600" dirty="0"/>
              <a:t> (PRP)</a:t>
            </a:r>
            <a:br>
              <a:rPr lang="en-GB" altLang="en-US" sz="3600" dirty="0"/>
            </a:br>
            <a:r>
              <a:rPr lang="en-GB" altLang="en-US" sz="2700" cap="none" dirty="0"/>
              <a:t>A bonus or salary increase usually awarded for above average employee performance.</a:t>
            </a:r>
            <a:r>
              <a:rPr lang="en-GB" altLang="en-US" sz="3600" dirty="0"/>
              <a:t/>
            </a:r>
            <a:br>
              <a:rPr lang="en-GB" altLang="en-US" sz="3600" dirty="0"/>
            </a:br>
            <a:endParaRPr lang="en-US" altLang="en-US" sz="36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7C0A14-5E05-844E-A2F4-531850F5C2D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20752" y="2250267"/>
          <a:ext cx="4561116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86D9B59C-8BF0-B545-AACF-E3AEF1A5B74E}"/>
              </a:ext>
            </a:extLst>
          </p:cNvPr>
          <p:cNvGraphicFramePr>
            <a:graphicFrameLocks/>
          </p:cNvGraphicFramePr>
          <p:nvPr/>
        </p:nvGraphicFramePr>
        <p:xfrm>
          <a:off x="6195316" y="2449049"/>
          <a:ext cx="4903023" cy="378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01322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954511" y="857526"/>
            <a:ext cx="10282977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en-GB" altLang="en-US" sz="3100" b="1" dirty="0"/>
              <a:t>Profit share </a:t>
            </a:r>
            <a:r>
              <a:rPr lang="en-GB" altLang="en-US" sz="3100" b="1" cap="none" dirty="0"/>
              <a:t>(or profit-related bonuses)</a:t>
            </a:r>
            <a:r>
              <a:rPr lang="en-GB" altLang="en-US" sz="2700" b="1" cap="none" dirty="0"/>
              <a:t/>
            </a:r>
            <a:br>
              <a:rPr lang="en-GB" altLang="en-US" sz="2700" b="1" cap="none" dirty="0"/>
            </a:br>
            <a:r>
              <a:rPr lang="en-GB" altLang="en-US" sz="2700" cap="none" dirty="0"/>
              <a:t>A financial incentive in which a proportion of a firm’s profit is divided among its employees in the form of a bonus paid in addition to an employee’s salary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GB" altLang="en-US" sz="3600" dirty="0"/>
              <a:t/>
            </a:r>
            <a:br>
              <a:rPr lang="en-GB" altLang="en-US" sz="3600" dirty="0"/>
            </a:br>
            <a:endParaRPr lang="en-US" altLang="en-US" sz="36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7C0A14-5E05-844E-A2F4-531850F5C2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3717260"/>
              </p:ext>
            </p:extLst>
          </p:nvPr>
        </p:nvGraphicFramePr>
        <p:xfrm>
          <a:off x="972468" y="2250268"/>
          <a:ext cx="4561116" cy="260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86D9B59C-8BF0-B545-AACF-E3AEF1A5B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087824"/>
              </p:ext>
            </p:extLst>
          </p:nvPr>
        </p:nvGraphicFramePr>
        <p:xfrm>
          <a:off x="5948178" y="2250268"/>
          <a:ext cx="5289310" cy="398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8749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2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43467" y="643467"/>
            <a:ext cx="3652085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sz="4000" b="1" dirty="0">
                <a:solidFill>
                  <a:srgbClr val="FFFFFF"/>
                </a:solidFill>
              </a:rPr>
              <a:t>Main Non financial incentives</a:t>
            </a:r>
          </a:p>
        </p:txBody>
      </p:sp>
      <p:graphicFrame>
        <p:nvGraphicFramePr>
          <p:cNvPr id="16392" name="Rectangle 3">
            <a:extLst>
              <a:ext uri="{FF2B5EF4-FFF2-40B4-BE49-F238E27FC236}">
                <a16:creationId xmlns:a16="http://schemas.microsoft.com/office/drawing/2014/main" id="{B6D66C62-A8D8-49C4-8A14-1716A0E46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18199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461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43467" y="643467"/>
            <a:ext cx="3829141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sz="4000" b="1" dirty="0">
                <a:solidFill>
                  <a:srgbClr val="FFFFFF"/>
                </a:solidFill>
              </a:rPr>
              <a:t>Additional non financial methods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A9A19017-B102-4E65-A73E-A5513890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192265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961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985" y="2308861"/>
            <a:ext cx="5768558" cy="3461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Are different methods are appropriate for different types of work?</a:t>
            </a:r>
          </a:p>
          <a:p>
            <a:pPr marL="0" indent="0">
              <a:buNone/>
            </a:pPr>
            <a:r>
              <a:rPr lang="en-GB" sz="2800" dirty="0"/>
              <a:t>How does this relate to company culture and leadership styles?</a:t>
            </a:r>
          </a:p>
          <a:p>
            <a:pPr marL="0" indent="0">
              <a:buNone/>
            </a:pPr>
            <a:r>
              <a:rPr lang="en-GB" sz="2800" dirty="0"/>
              <a:t>Which theories seem most relevant and why?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www.christophgrizzard.eu/wp-content/uploads/2014/09/Motivation_V1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1" y="-189592"/>
            <a:ext cx="3972599" cy="561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1.autoexpress.co.uk/sites/autoexpressuk/files/styles/article_main_image/public/ford-dagenham.jpg?itok=rv7xHN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11" y="221298"/>
            <a:ext cx="9546874" cy="63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19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Task at the end of WEEK 3 Lesson 3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8E68AF-FF96-439D-B1AF-49696431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11006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6968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Motivation practice tasks 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Unit 6 Topic 2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Learning Aim D1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2269DC8-3963-8A42-AF71-6DC0EEF002BC}"/>
              </a:ext>
            </a:extLst>
          </p:cNvPr>
          <p:cNvSpPr txBox="1">
            <a:spLocks/>
          </p:cNvSpPr>
          <p:nvPr/>
        </p:nvSpPr>
        <p:spPr>
          <a:xfrm>
            <a:off x="1272209" y="1587762"/>
            <a:ext cx="839193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Week 4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Monday 8</a:t>
            </a:r>
            <a:r>
              <a:rPr lang="en-GB" sz="32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 June – Thursday 11</a:t>
            </a:r>
            <a:r>
              <a:rPr lang="en-GB" sz="32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8473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Week 4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Lesson 1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case study 1</a:t>
            </a:r>
            <a:r>
              <a:rPr lang="en-US" sz="4300" b="1" dirty="0">
                <a:solidFill>
                  <a:srgbClr val="FFFFFF"/>
                </a:solidFill>
              </a:rPr>
              <a:t/>
            </a:r>
            <a:br>
              <a:rPr lang="en-US" sz="4300" b="1" dirty="0">
                <a:solidFill>
                  <a:srgbClr val="FFFFFF"/>
                </a:solidFill>
              </a:rPr>
            </a:br>
            <a:r>
              <a:rPr lang="en-US" sz="4300" b="1" dirty="0">
                <a:solidFill>
                  <a:srgbClr val="FFFFFF"/>
                </a:solidFill>
              </a:rPr>
              <a:t> </a:t>
            </a:r>
            <a:endParaRPr lang="en-GB" sz="4300" b="1" dirty="0">
              <a:solidFill>
                <a:srgbClr val="FFFFFF"/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D7DE3334-743A-4340-BE8D-33655930E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01788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C1ECB9-7FD0-5940-A52D-A046497CD158}"/>
              </a:ext>
            </a:extLst>
          </p:cNvPr>
          <p:cNvSpPr txBox="1"/>
          <p:nvPr/>
        </p:nvSpPr>
        <p:spPr>
          <a:xfrm>
            <a:off x="12443791" y="5764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40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Task at the end of Lesson 1 (WEEK 4)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8E68AF-FF96-439D-B1AF-49696431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33773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8558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8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</a:rPr>
              <a:t>Week 4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Lessons 2&amp;3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motivation and leadership</a:t>
            </a:r>
            <a:r>
              <a:rPr lang="en-US" sz="2400" b="1" dirty="0">
                <a:solidFill>
                  <a:srgbClr val="FFFFFF"/>
                </a:solidFill>
              </a:rPr>
              <a:t/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 </a:t>
            </a:r>
            <a:endParaRPr lang="en-GB" sz="2400" b="1" dirty="0">
              <a:solidFill>
                <a:srgbClr val="FFFFFF"/>
              </a:solidFill>
            </a:endParaRPr>
          </a:p>
        </p:txBody>
      </p:sp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817B25DF-EE51-C64D-A4FB-3DAD1F242E4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D7DE3334-743A-4340-BE8D-33655930E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128051"/>
              </p:ext>
            </p:extLst>
          </p:nvPr>
        </p:nvGraphicFramePr>
        <p:xfrm>
          <a:off x="8029319" y="917725"/>
          <a:ext cx="3424739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C1ECB9-7FD0-5940-A52D-A046497CD158}"/>
              </a:ext>
            </a:extLst>
          </p:cNvPr>
          <p:cNvSpPr txBox="1"/>
          <p:nvPr/>
        </p:nvSpPr>
        <p:spPr>
          <a:xfrm>
            <a:off x="12443791" y="5764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46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Straight Connector 69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00318BCC-DBEC-3F4F-8364-B9445496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86" y="1283524"/>
            <a:ext cx="6066818" cy="6246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200" i="0" u="none" strike="noStrike" cap="all" spc="100" normalizeH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Ryanair case study activity 1</a:t>
            </a:r>
          </a:p>
          <a:p>
            <a:pPr marL="0" marR="0" lvl="0" indent="0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3500" b="0" i="0" u="none" strike="noStrike" cap="all" spc="100" normalizeH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9C2D15D-0044-194C-AD87-A8694485E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8" y="2286000"/>
            <a:ext cx="6066818" cy="3699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45720" tIns="45720" rIns="45720" bIns="45720" numCol="1" rtlCol="0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You are working for an outside agency which has been called in to analyse the Management and Leadership situation at Ryanair. </a:t>
            </a:r>
          </a:p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Having investigated pilots complaints regarding their pay and conditions, summarise the problems in 3 paragraphs explaining</a:t>
            </a:r>
          </a:p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What the issue with the pilots is about</a:t>
            </a:r>
          </a:p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What the outcome has been to date</a:t>
            </a:r>
          </a:p>
          <a:p>
            <a:pPr marL="0" marR="0" lvl="0" indent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What you would recommend Ryanair should do in the future </a:t>
            </a:r>
          </a:p>
        </p:txBody>
      </p:sp>
      <p:pic>
        <p:nvPicPr>
          <p:cNvPr id="1025" name="Picture 1" descr="See the source image">
            <a:extLst>
              <a:ext uri="{FF2B5EF4-FFF2-40B4-BE49-F238E27FC236}">
                <a16:creationId xmlns:a16="http://schemas.microsoft.com/office/drawing/2014/main" id="{B8FE7AB4-FE51-FC40-A5F9-0914F67E4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r="3212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15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Task at the end of Lesson 2 (WEEK 4)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8E68AF-FF96-439D-B1AF-49696431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24622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5295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Straight Connector 69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00318BCC-DBEC-3F4F-8364-B9445496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86" y="1283524"/>
            <a:ext cx="6066818" cy="6246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200" i="0" u="none" strike="noStrike" cap="all" spc="100" normalizeH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Ryanair case study activity 2</a:t>
            </a:r>
          </a:p>
          <a:p>
            <a:pPr marL="0" marR="0" lvl="0" indent="0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3500" b="0" i="0" u="none" strike="noStrike" cap="all" spc="100" normalizeH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9C2D15D-0044-194C-AD87-A8694485E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92" y="2357716"/>
            <a:ext cx="6380719" cy="3699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45720" tIns="45720" rIns="45720" bIns="45720" numCol="1" rtlCol="0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altLang="en-US" sz="2000" dirty="0">
                <a:latin typeface="+mn-lt"/>
              </a:rPr>
              <a:t>The Board have read your notes and now want some ideas on how to motivate the pilots in the future. Produce up to  6 paragraphs to explain:</a:t>
            </a:r>
          </a:p>
          <a:p>
            <a:pPr lvl="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altLang="en-US" sz="2000" dirty="0">
              <a:latin typeface="+mn-lt"/>
            </a:endParaRPr>
          </a:p>
          <a:p>
            <a:pPr marL="457200" lvl="0" indent="-45720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en-US" altLang="en-US" sz="2000" dirty="0">
                <a:latin typeface="+mn-lt"/>
              </a:rPr>
              <a:t>What motivation is and what motivational issues you have discovered at Ryanair</a:t>
            </a:r>
          </a:p>
          <a:p>
            <a:pPr marL="457200" lvl="0" indent="-45720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en-US" altLang="en-US" sz="2000" dirty="0">
                <a:latin typeface="+mn-lt"/>
              </a:rPr>
              <a:t>Why the current motivational approach is not working</a:t>
            </a:r>
          </a:p>
          <a:p>
            <a:pPr marL="457200" lvl="0" indent="-45720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en-US" altLang="en-US" sz="2000" dirty="0">
                <a:latin typeface="+mn-lt"/>
              </a:rPr>
              <a:t>What motivational theory you recommend should be considered to improve relations in the future.</a:t>
            </a:r>
          </a:p>
          <a:p>
            <a:pPr lvl="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Tx/>
              <a:buChar char="•"/>
            </a:pPr>
            <a:endParaRPr lang="en-US" altLang="en-US" sz="2000" dirty="0">
              <a:latin typeface="+mn-lt"/>
            </a:endParaRPr>
          </a:p>
          <a:p>
            <a:pPr lvl="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altLang="en-US" sz="2000" dirty="0">
                <a:latin typeface="+mn-lt"/>
              </a:rPr>
              <a:t>As before, the analysis of the situation should be concise, using facts, theory and data where relevant. </a:t>
            </a:r>
          </a:p>
        </p:txBody>
      </p:sp>
      <p:pic>
        <p:nvPicPr>
          <p:cNvPr id="1025" name="Picture 1" descr="See the source image">
            <a:extLst>
              <a:ext uri="{FF2B5EF4-FFF2-40B4-BE49-F238E27FC236}">
                <a16:creationId xmlns:a16="http://schemas.microsoft.com/office/drawing/2014/main" id="{B8FE7AB4-FE51-FC40-A5F9-0914F67E4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r="3212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00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Task at the end of Lesson 3 (WEEK 4)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8E68AF-FF96-439D-B1AF-49696431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3570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51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utoalliance.org/images/dmImage/SourceImage/AdvancedTech-Cobo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9" y="704460"/>
            <a:ext cx="11756573" cy="55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9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06" y="713960"/>
            <a:ext cx="8435280" cy="1143000"/>
          </a:xfrm>
        </p:spPr>
        <p:txBody>
          <a:bodyPr>
            <a:noAutofit/>
          </a:bodyPr>
          <a:lstStyle/>
          <a:p>
            <a:pPr lvl="1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Motivation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12632" y="1717814"/>
            <a:ext cx="7779438" cy="3967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2800" kern="0" dirty="0">
                <a:latin typeface="+mn-lt"/>
              </a:rPr>
              <a:t/>
            </a:r>
            <a:br>
              <a:rPr lang="en-US" sz="2800" kern="0" dirty="0">
                <a:latin typeface="+mn-lt"/>
              </a:rPr>
            </a:br>
            <a:r>
              <a:rPr lang="en-GB" sz="2800" kern="0" dirty="0">
                <a:latin typeface="+mn-lt"/>
              </a:rPr>
              <a:t>What might make you want to do these jobs?</a:t>
            </a:r>
          </a:p>
          <a:p>
            <a:pPr marL="0" lvl="1"/>
            <a:endParaRPr lang="en-GB" sz="2800" kern="0" dirty="0"/>
          </a:p>
          <a:p>
            <a:pPr marL="0" lvl="1"/>
            <a:r>
              <a:rPr lang="en-GB" sz="2800" kern="0" dirty="0">
                <a:latin typeface="+mn-lt"/>
              </a:rPr>
              <a:t>What would make your day better?</a:t>
            </a:r>
          </a:p>
          <a:p>
            <a:pPr marL="0" lvl="1"/>
            <a:endParaRPr lang="en-GB" sz="2800" kern="0" dirty="0"/>
          </a:p>
          <a:p>
            <a:pPr marL="0" lvl="1"/>
            <a:r>
              <a:rPr lang="en-GB" sz="2800" kern="0" dirty="0">
                <a:latin typeface="+mn-lt"/>
              </a:rPr>
              <a:t>What might make you work harder?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2788339"/>
            <a:ext cx="2212702" cy="22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9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barkinganddagenhampost.co.uk/polopoly_fs/1.3964258!/image/image.jpg_gen/derivatives/landscape_63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640"/>
            <a:ext cx="87671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4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.telegraph.co.uk/multimedia/archive/02101/nurse-hospital_210138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63" y="348984"/>
            <a:ext cx="10113993" cy="63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7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.huffpost.com/gen/1705536/images/o-ESTATE-AGENTS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5" y="521904"/>
            <a:ext cx="11496534" cy="57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06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ED6133-8669-4795-914B-1F511F02F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7AAD3E-CA9F-47AF-9B5B-0275E022B1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2C3B2-1806-45BF-BC8D-C31CF94510E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3295</Words>
  <Application>Microsoft Office PowerPoint</Application>
  <PresentationFormat>Widescreen</PresentationFormat>
  <Paragraphs>352</Paragraphs>
  <Slides>48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Tw Cen MT</vt:lpstr>
      <vt:lpstr>Wingdings 3</vt:lpstr>
      <vt:lpstr>Integral</vt:lpstr>
      <vt:lpstr>Introduction to Motivation </vt:lpstr>
      <vt:lpstr>PowerPoint Presentation</vt:lpstr>
      <vt:lpstr>PowerPoint Presentation</vt:lpstr>
      <vt:lpstr>PowerPoint Presentation</vt:lpstr>
      <vt:lpstr>PowerPoint Presentation</vt:lpstr>
      <vt:lpstr>Motivation</vt:lpstr>
      <vt:lpstr>PowerPoint Presentation</vt:lpstr>
      <vt:lpstr>PowerPoint Presentation</vt:lpstr>
      <vt:lpstr>PowerPoint Presentation</vt:lpstr>
      <vt:lpstr>PowerPoint Presentation</vt:lpstr>
      <vt:lpstr>Different MOTIVATORS? </vt:lpstr>
      <vt:lpstr>Motivation Theories </vt:lpstr>
      <vt:lpstr>PowerPoint Presentation</vt:lpstr>
      <vt:lpstr>Motivation  The will to work</vt:lpstr>
      <vt:lpstr>F W Taylor </vt:lpstr>
      <vt:lpstr>Taylor recommended</vt:lpstr>
      <vt:lpstr>Mayo</vt:lpstr>
      <vt:lpstr>Mayo (Hawthorne effect)</vt:lpstr>
      <vt:lpstr>Task at the end of Lesson 1 WEEK 3 </vt:lpstr>
      <vt:lpstr>Motivation Theories </vt:lpstr>
      <vt:lpstr>Maslow’s Hierarchy of Needs</vt:lpstr>
      <vt:lpstr>Maslow’s Hierarchy of Needs</vt:lpstr>
      <vt:lpstr>Maslow’s Hierarchy of Needs</vt:lpstr>
      <vt:lpstr>Herzberg</vt:lpstr>
      <vt:lpstr>Herzberg</vt:lpstr>
      <vt:lpstr>PowerPoint Presentation</vt:lpstr>
      <vt:lpstr>Herzberg &amp; Maslow</vt:lpstr>
      <vt:lpstr>why is Motivation important? </vt:lpstr>
      <vt:lpstr>Task at the end of Lesson 2 WEEK 3 </vt:lpstr>
      <vt:lpstr>Financial &amp; non financial incentives</vt:lpstr>
      <vt:lpstr>What motivates us to work harder?</vt:lpstr>
      <vt:lpstr>FINANCIAL/NON FINANCIAL MOTIVATORS? </vt:lpstr>
      <vt:lpstr>Financial motivators   Key methods</vt:lpstr>
      <vt:lpstr> Piece work (or piece rates) Payment based on the number of items each worker produces  </vt:lpstr>
      <vt:lpstr> Performance related pay (PRP) A bonus or salary increase usually awarded for above average employee performance. </vt:lpstr>
      <vt:lpstr> Profit share (or profit-related bonuses) A financial incentive in which a proportion of a firm’s profit is divided among its employees in the form of a bonus paid in addition to an employee’s salary  </vt:lpstr>
      <vt:lpstr>PowerPoint Presentation</vt:lpstr>
      <vt:lpstr>PowerPoint Presentation</vt:lpstr>
      <vt:lpstr>PowerPoint Presentation</vt:lpstr>
      <vt:lpstr>Task at the end of WEEK 3 Lesson 3 </vt:lpstr>
      <vt:lpstr>Motivation practice tasks </vt:lpstr>
      <vt:lpstr>Week 4  Lesson 1   case study 1  </vt:lpstr>
      <vt:lpstr>Task at the end of Lesson 1 (WEEK 4)</vt:lpstr>
      <vt:lpstr>Week 4  Lessons 2&amp;3   motivation and leadership  </vt:lpstr>
      <vt:lpstr>PowerPoint Presentation</vt:lpstr>
      <vt:lpstr>Task at the end of Lesson 2 (WEEK 4)</vt:lpstr>
      <vt:lpstr>PowerPoint Presentation</vt:lpstr>
      <vt:lpstr>Task at the end of Lesson 3 (WEEK 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Motivation</dc:title>
  <dc:creator>Ailsa W Waters</dc:creator>
  <cp:lastModifiedBy>Ailsa W Waters</cp:lastModifiedBy>
  <cp:revision>5</cp:revision>
  <dcterms:created xsi:type="dcterms:W3CDTF">2020-05-23T15:16:42Z</dcterms:created>
  <dcterms:modified xsi:type="dcterms:W3CDTF">2020-10-15T14:47:39Z</dcterms:modified>
</cp:coreProperties>
</file>