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CE59-6900-4DDD-9869-7BDA8395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05C12-9D4D-49F1-9567-9DA7A0DD1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C3917-CAF1-4CB7-9088-ABC7073A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8F89-F4B6-4421-B273-DAD8F2D9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6FDA1-9814-43D6-9A6E-FF2D5A2B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06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2F5C-E721-4FDC-8242-F850CBED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E33CC2-50E4-4AFD-99C6-4149271A3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23957-980C-4A13-B733-3E1D074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802D8-D3E5-483E-8358-B4B2AD15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2C62C-0465-4C15-B8D2-BF72EEE2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6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86CF22-4FE0-4072-9861-11896FCF2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EAD690-FC46-459A-9CEB-AA5065962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5ABD9-2666-4892-ABA0-461BA46C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0243-A942-4BBA-9D3F-5DAE57FE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C6E10-9238-4B27-BC7F-7BAD7B76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43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6CA8-A9AD-422A-8FC9-DDD26394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996A7-C22A-4591-8465-673DC24D1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1A2AA-D7C9-4E3C-AF42-021F7DF6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9D3DC-4509-4467-8C46-BED4D5F5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22FA8-0692-47C7-8257-D5DA5DE1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64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3A90C-B14E-482A-B5A9-D61300FEF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6F51-2F3F-46E0-B499-901CE146F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834F6-E07C-41F4-87E3-9ED9B458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01A11-5F10-4C1B-8E9C-CF14D18D1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E39B1-3836-4F4B-BF03-D6845282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CCF9-9491-45DF-874F-87978863A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52D7-5FC0-4A85-9551-AFF4D202A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11F2C-DF2E-4800-8054-437826965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98CD6-9803-47AE-967E-E011F78B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320C7-300B-4208-B8E0-94272E56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585DA-844E-4444-B707-BA416834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65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A644A-B6A1-4BF0-A3FC-72DD0E8D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F2616-9A04-49DC-B31A-FAEB7CA43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CD6EB-1646-4BED-A0D6-9D080C7F1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2DDCC-8FE4-40BD-9655-4D83F593A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36395-5F9E-4F2B-AB63-D2C42BE3A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8558EF-6CDB-42E2-B332-5A101833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7ABB1-B8FC-4FE5-998D-931A2A22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ABED45-E941-49C7-A17A-C7B6FD43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9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0E63E-75AD-4CF8-A172-898F5306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FBBC3D-6E3A-46B2-B707-59578F33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09D5A-2786-4A4A-88EC-2C010E8A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17F07-527D-450C-A014-C3386DC9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9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FD20EF-C374-4F57-8D37-180499B6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0F0E5E-FF83-4803-AFA6-116E8B54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759AD-59E4-42C6-8AD2-0B31E074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0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E5446-0E3C-4D10-AFAA-F205C0364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1179F-1E7D-4451-B5D0-0FC855D09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153D2-3045-44A8-BD53-D69A9F7A0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D343-4F3B-4E0E-BDE4-A6E3D426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9E95F-B79C-4ACE-9AC3-32C9F4BE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D8763-5A85-4FFD-81F3-CF2A90A6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34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1F52-C5C6-4517-A1CE-47965283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14A350-B06A-4ABB-992F-D1E1A80E0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D2C89-9B9A-4E49-A15C-3D9F7BCD8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6C17A-76FB-4298-B0D5-1A61D248D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165B8-6143-4C34-913E-F0BF386D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B8293-FB13-4F58-ACF5-5E33AC63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59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CCF41D-F176-41EE-96D9-B5D0C331B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BB05C-C346-4308-AF32-46DAED042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0DDD8-6ADF-4119-9852-BB50D07F3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9672-FA6E-4CCF-A2A2-568B2EF159D6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247EE-C782-4BD6-8D1E-245C7B464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08FC6-DDE0-48B0-90E4-2DBEB7D19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F887-81BF-4471-BA81-1AAAC1715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31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0DE1-D7E2-4D84-BB57-F425C8E3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8870"/>
          </a:xfrm>
        </p:spPr>
        <p:txBody>
          <a:bodyPr>
            <a:normAutofit/>
          </a:bodyPr>
          <a:lstStyle/>
          <a:p>
            <a:r>
              <a:rPr lang="en-GB" sz="2400" b="1" u="sng" dirty="0"/>
              <a:t>Possible structure -To what extent can volcanic hazards be prepared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00446-28D3-4590-9F98-22AA60C19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0" y="604457"/>
            <a:ext cx="11741425" cy="6253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/>
              <a:t>Introduction </a:t>
            </a:r>
          </a:p>
          <a:p>
            <a:pPr marL="0" indent="0">
              <a:buNone/>
            </a:pPr>
            <a:r>
              <a:rPr lang="en-GB" sz="2400" dirty="0"/>
              <a:t>Identify volcanic hazards and mention different ways they can be prepared for (do not go into detail but simply list them)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200" b="1" u="sng" dirty="0"/>
              <a:t>Conclusion</a:t>
            </a:r>
            <a:r>
              <a:rPr lang="en-GB" sz="2200" dirty="0"/>
              <a:t> – </a:t>
            </a:r>
            <a:r>
              <a:rPr lang="en-GB" sz="2400" dirty="0"/>
              <a:t>Give your overall judgement. To what extent (large, small, partial) can we prepare for hazards? Why? Which do you think are the least/most effective measures?(A02)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36F020C-18AC-4758-A483-A0AE1CBFD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16085"/>
              </p:ext>
            </p:extLst>
          </p:nvPr>
        </p:nvGraphicFramePr>
        <p:xfrm>
          <a:off x="251790" y="1813292"/>
          <a:ext cx="11741425" cy="4010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452">
                  <a:extLst>
                    <a:ext uri="{9D8B030D-6E8A-4147-A177-3AD203B41FA5}">
                      <a16:colId xmlns:a16="http://schemas.microsoft.com/office/drawing/2014/main" val="998374179"/>
                    </a:ext>
                  </a:extLst>
                </a:gridCol>
                <a:gridCol w="4956314">
                  <a:extLst>
                    <a:ext uri="{9D8B030D-6E8A-4147-A177-3AD203B41FA5}">
                      <a16:colId xmlns:a16="http://schemas.microsoft.com/office/drawing/2014/main" val="1974033361"/>
                    </a:ext>
                  </a:extLst>
                </a:gridCol>
                <a:gridCol w="5552659">
                  <a:extLst>
                    <a:ext uri="{9D8B030D-6E8A-4147-A177-3AD203B41FA5}">
                      <a16:colId xmlns:a16="http://schemas.microsoft.com/office/drawing/2014/main" val="1178425152"/>
                    </a:ext>
                  </a:extLst>
                </a:gridCol>
              </a:tblGrid>
              <a:tr h="338563">
                <a:tc>
                  <a:txBody>
                    <a:bodyPr/>
                    <a:lstStyle/>
                    <a:p>
                      <a:r>
                        <a:rPr lang="en-GB" u="sng" dirty="0">
                          <a:solidFill>
                            <a:schemeClr val="tx1"/>
                          </a:solidFill>
                        </a:rPr>
                        <a:t>Main body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Option 1 (Points being the different hazards)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Option 2 (Points being the different methods of preparation)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6116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170394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Pyroclastic flows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Evacuation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631685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Stopping lava flows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346549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Building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57253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Lahars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Hazard mapping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675768"/>
                  </a:ext>
                </a:extLst>
              </a:tr>
              <a:tr h="3616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427424"/>
                  </a:ext>
                </a:extLst>
              </a:tr>
              <a:tr h="117546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For each of the above, explain what can be done to prepare for them using case studies as evidence (AO1) To what extent are they effective? (AO2)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For each of the above, describe the method (AO1) and use case evidence to assess the extent to which they have been successful (AO2)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559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07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173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Possible structure -To what extent can volcanic hazards be prepared for?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 the relative importance of different types of volcanic hazard, in terms of loss of life and society. (9 marks)</dc:title>
  <dc:creator>Horsham Study Centre</dc:creator>
  <cp:lastModifiedBy>Deborah Knox</cp:lastModifiedBy>
  <cp:revision>12</cp:revision>
  <cp:lastPrinted>2020-11-11T08:18:36Z</cp:lastPrinted>
  <dcterms:created xsi:type="dcterms:W3CDTF">2019-10-20T10:41:17Z</dcterms:created>
  <dcterms:modified xsi:type="dcterms:W3CDTF">2020-11-11T08:23:56Z</dcterms:modified>
</cp:coreProperties>
</file>