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273F-44DE-4545-922D-10DCD754010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9A1-688E-4CB7-84D6-9001021B0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37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273F-44DE-4545-922D-10DCD754010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9A1-688E-4CB7-84D6-9001021B0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12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273F-44DE-4545-922D-10DCD754010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9A1-688E-4CB7-84D6-9001021B0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273F-44DE-4545-922D-10DCD754010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9A1-688E-4CB7-84D6-9001021B0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87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273F-44DE-4545-922D-10DCD754010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9A1-688E-4CB7-84D6-9001021B0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02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273F-44DE-4545-922D-10DCD754010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9A1-688E-4CB7-84D6-9001021B0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7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273F-44DE-4545-922D-10DCD754010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9A1-688E-4CB7-84D6-9001021B0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36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273F-44DE-4545-922D-10DCD754010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9A1-688E-4CB7-84D6-9001021B0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273F-44DE-4545-922D-10DCD754010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9A1-688E-4CB7-84D6-9001021B0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96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273F-44DE-4545-922D-10DCD754010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9A1-688E-4CB7-84D6-9001021B0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3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273F-44DE-4545-922D-10DCD754010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A9A1-688E-4CB7-84D6-9001021B0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2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A273F-44DE-4545-922D-10DCD754010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EA9A1-688E-4CB7-84D6-9001021B0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9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en.wikipedia.org/wiki/File:2-Stroke_Engine_ani.gi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hyperlink" Target="http://en.wikipedia.org/wiki/File:4StrokeEngine_Ortho_3D_Small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2-Stroke Engine ani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258793" cy="329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d/dc/4StrokeEngine_Ortho_3D_Small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Iain Holmes</dc:creator>
  <cp:lastModifiedBy>Iain Holmes</cp:lastModifiedBy>
  <cp:revision>1</cp:revision>
  <dcterms:created xsi:type="dcterms:W3CDTF">2015-05-19T13:21:44Z</dcterms:created>
  <dcterms:modified xsi:type="dcterms:W3CDTF">2015-05-19T13:24:37Z</dcterms:modified>
</cp:coreProperties>
</file>