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>
        <p:scale>
          <a:sx n="80" d="100"/>
          <a:sy n="80" d="100"/>
        </p:scale>
        <p:origin x="-106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640767"/>
              </p:ext>
            </p:extLst>
          </p:nvPr>
        </p:nvGraphicFramePr>
        <p:xfrm>
          <a:off x="179512" y="1484784"/>
          <a:ext cx="8784976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State</a:t>
                      </a:r>
                      <a:r>
                        <a:rPr lang="en-GB" sz="2400" baseline="0" dirty="0" smtClean="0"/>
                        <a:t> the definition of moment of inertia</a:t>
                      </a:r>
                      <a:endParaRPr lang="en-GB" sz="2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Calculate the moment of inertia for a rigid body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Explain physical</a:t>
                      </a:r>
                      <a:r>
                        <a:rPr lang="en-GB" sz="2400" baseline="0" dirty="0" smtClean="0"/>
                        <a:t> phenomena using the concept of moment of inertia</a:t>
                      </a:r>
                      <a:endParaRPr lang="en-GB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765116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moment of inertia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70138"/>
              </p:ext>
            </p:extLst>
          </p:nvPr>
        </p:nvGraphicFramePr>
        <p:xfrm>
          <a:off x="179512" y="3789040"/>
          <a:ext cx="8786918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Comic Sans MS" panose="030F0702030302020204" pitchFamily="66" charset="0"/>
                        </a:rPr>
                        <a:t>What</a:t>
                      </a:r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 do you know about the term inertia?</a:t>
                      </a: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How do you think this might apply when objects rotate?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123972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Moment of Inertia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20073"/>
              </p:ext>
            </p:extLst>
          </p:nvPr>
        </p:nvGraphicFramePr>
        <p:xfrm>
          <a:off x="179512" y="5517232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</a:t>
                      </a:r>
                      <a:r>
                        <a:rPr lang="en-GB" sz="1400" baseline="0" dirty="0" smtClean="0"/>
                        <a:t> the definition of moment of inertia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moment of inertia for a rigid body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physical</a:t>
                      </a:r>
                      <a:r>
                        <a:rPr lang="en-GB" sz="1400" baseline="0" dirty="0" smtClean="0"/>
                        <a:t> phenomena using the concept of moment of inertia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470209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moment of inertia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308884"/>
              </p:ext>
            </p:extLst>
          </p:nvPr>
        </p:nvGraphicFramePr>
        <p:xfrm>
          <a:off x="179512" y="1196752"/>
          <a:ext cx="8786918" cy="371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(5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The moment of inertia is the mass property of a rigid body that determines the torque needed for a desired angular acceleration about a rotational axis.</a:t>
                      </a: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Moment of inertia, I = mr</a:t>
                      </a:r>
                      <a:r>
                        <a:rPr lang="en-GB" sz="2000" b="1" baseline="30000" dirty="0" smtClean="0">
                          <a:latin typeface="Comic Sans MS" panose="030F0702030302020204" pitchFamily="66" charset="0"/>
                        </a:rPr>
                        <a:t>2</a:t>
                      </a: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The units of inertia are kgm</a:t>
                      </a:r>
                      <a:r>
                        <a:rPr lang="en-GB" sz="2000" b="1" baseline="30000" dirty="0" smtClean="0">
                          <a:latin typeface="Comic Sans MS" panose="030F0702030302020204" pitchFamily="66" charset="0"/>
                        </a:rPr>
                        <a:t>2</a:t>
                      </a:r>
                    </a:p>
                    <a:p>
                      <a:pPr algn="l"/>
                      <a:endParaRPr lang="en-GB" sz="20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000" b="1" baseline="0" dirty="0" smtClean="0">
                          <a:latin typeface="Comic Sans MS" panose="030F0702030302020204" pitchFamily="66" charset="0"/>
                        </a:rPr>
                        <a:t>If a mass is added to an already spinning object then the total inertia is the original inertia plus the inertia due to the added mass.</a:t>
                      </a: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113674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Moment of Inertia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54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692697"/>
              </p:ext>
            </p:extLst>
          </p:nvPr>
        </p:nvGraphicFramePr>
        <p:xfrm>
          <a:off x="179512" y="5517232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</a:t>
                      </a:r>
                      <a:r>
                        <a:rPr lang="en-GB" sz="1400" baseline="0" dirty="0" smtClean="0"/>
                        <a:t> the definition of moment of inertia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moment of inertia for a rigid body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physical</a:t>
                      </a:r>
                      <a:r>
                        <a:rPr lang="en-GB" sz="1400" baseline="0" dirty="0" smtClean="0"/>
                        <a:t> phenomena using the concept of moment of inertia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823465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moment of inertia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98451"/>
              </p:ext>
            </p:extLst>
          </p:nvPr>
        </p:nvGraphicFramePr>
        <p:xfrm>
          <a:off x="179512" y="1196752"/>
          <a:ext cx="8786918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Question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1</a:t>
                      </a: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(5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12899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Moment of Inertia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836712"/>
            <a:ext cx="1638529" cy="316274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5" y="1772816"/>
            <a:ext cx="7128789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763531"/>
              </p:ext>
            </p:extLst>
          </p:nvPr>
        </p:nvGraphicFramePr>
        <p:xfrm>
          <a:off x="179512" y="5517232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</a:t>
                      </a:r>
                      <a:r>
                        <a:rPr lang="en-GB" sz="1400" baseline="0" dirty="0" smtClean="0"/>
                        <a:t> the definition of moment of inertia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moment of inertia for a rigid body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physical</a:t>
                      </a:r>
                      <a:r>
                        <a:rPr lang="en-GB" sz="1400" baseline="0" dirty="0" smtClean="0"/>
                        <a:t> phenomena using the concept of moment of inertia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959620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moment of inertia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132124"/>
              </p:ext>
            </p:extLst>
          </p:nvPr>
        </p:nvGraphicFramePr>
        <p:xfrm>
          <a:off x="179512" y="1196752"/>
          <a:ext cx="8786918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Question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2</a:t>
                      </a: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(10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28786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Moment of Inertia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856" y="1628800"/>
            <a:ext cx="5572903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5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938172"/>
              </p:ext>
            </p:extLst>
          </p:nvPr>
        </p:nvGraphicFramePr>
        <p:xfrm>
          <a:off x="179512" y="5517232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</a:t>
                      </a:r>
                      <a:r>
                        <a:rPr lang="en-GB" sz="1400" baseline="0" dirty="0" smtClean="0"/>
                        <a:t> the definition of moment of inertia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moment of inertia for a rigid body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physical</a:t>
                      </a:r>
                      <a:r>
                        <a:rPr lang="en-GB" sz="1400" baseline="0" dirty="0" smtClean="0"/>
                        <a:t> phenomena using the concept of moment of inertia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91292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moment of inertia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637860"/>
              </p:ext>
            </p:extLst>
          </p:nvPr>
        </p:nvGraphicFramePr>
        <p:xfrm>
          <a:off x="179512" y="1196752"/>
          <a:ext cx="8786918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Question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3</a:t>
                      </a: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(5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sz="2000" b="1" baseline="3000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195495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Moment of Inertia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943" y="1366549"/>
            <a:ext cx="5830114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8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190705"/>
              </p:ext>
            </p:extLst>
          </p:nvPr>
        </p:nvGraphicFramePr>
        <p:xfrm>
          <a:off x="179512" y="1484784"/>
          <a:ext cx="8784976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State</a:t>
                      </a:r>
                      <a:r>
                        <a:rPr lang="en-GB" sz="2400" baseline="0" dirty="0" smtClean="0"/>
                        <a:t> the definition of moment of inertia</a:t>
                      </a:r>
                      <a:endParaRPr lang="en-GB" sz="2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Calculate the moment of inertia for a rigid body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Explain physical</a:t>
                      </a:r>
                      <a:r>
                        <a:rPr lang="en-GB" sz="2400" baseline="0" dirty="0" smtClean="0"/>
                        <a:t> phenomena using the concept of moment of inertia</a:t>
                      </a:r>
                      <a:endParaRPr lang="en-GB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165529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concept of moment of inertia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370476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Moment of Inertia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November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72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464</Words>
  <Application>Microsoft Office PowerPoint</Application>
  <PresentationFormat>On-screen Show (4:3)</PresentationFormat>
  <Paragraphs>138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12</cp:revision>
  <dcterms:created xsi:type="dcterms:W3CDTF">2014-10-05T09:30:59Z</dcterms:created>
  <dcterms:modified xsi:type="dcterms:W3CDTF">2014-11-04T22:49:34Z</dcterms:modified>
</cp:coreProperties>
</file>