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931910"/>
              </p:ext>
            </p:extLst>
          </p:nvPr>
        </p:nvGraphicFramePr>
        <p:xfrm>
          <a:off x="179512" y="1484784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Describe how</a:t>
                      </a:r>
                      <a:r>
                        <a:rPr lang="en-GB" sz="1800" baseline="0" dirty="0" smtClean="0"/>
                        <a:t> we calculate the total kinetic energy of a number of rotating objects</a:t>
                      </a:r>
                      <a:endParaRPr lang="en-GB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Convert</a:t>
                      </a:r>
                      <a:r>
                        <a:rPr lang="en-GB" sz="1800" baseline="0" dirty="0" smtClean="0"/>
                        <a:t> rev min</a:t>
                      </a:r>
                      <a:r>
                        <a:rPr lang="en-GB" sz="1800" baseline="30000" dirty="0" smtClean="0"/>
                        <a:t>-1</a:t>
                      </a:r>
                      <a:r>
                        <a:rPr lang="en-GB" sz="1800" baseline="0" dirty="0" smtClean="0"/>
                        <a:t> to rad s</a:t>
                      </a:r>
                      <a:r>
                        <a:rPr lang="en-GB" sz="1800" baseline="30000" dirty="0" smtClean="0"/>
                        <a:t>-1</a:t>
                      </a:r>
                      <a:endParaRPr lang="en-GB" sz="18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Calculate the rotational kinetic energy</a:t>
                      </a:r>
                      <a:endParaRPr lang="en-GB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8471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120627"/>
              </p:ext>
            </p:extLst>
          </p:nvPr>
        </p:nvGraphicFramePr>
        <p:xfrm>
          <a:off x="179512" y="3573017"/>
          <a:ext cx="878691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How do we calculate linear kinetic energy?</a:t>
                      </a:r>
                    </a:p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Why can’t we use this calculate kinetic energy for a rotating object?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9548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03533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5244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54107"/>
              </p:ext>
            </p:extLst>
          </p:nvPr>
        </p:nvGraphicFramePr>
        <p:xfrm>
          <a:off x="179512" y="1268760"/>
          <a:ext cx="878691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Notes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(5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total kinetic energy of an object rotating about an axis can be found by summing the kinetic energies of all the individual particles that make up the object. 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rotational kinetic energy 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2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 body of moment of inertia 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rotating at 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ω 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 s</a:t>
                      </a:r>
                      <a:r>
                        <a:rPr lang="en-GB" sz="2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given by 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2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½ </a:t>
                      </a:r>
                      <a:r>
                        <a:rPr lang="en-GB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l-GR" sz="2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ω</a:t>
                      </a:r>
                      <a:r>
                        <a:rPr lang="el-GR" sz="2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l-GR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important that the rotational speed (often given in rev min</a:t>
                      </a:r>
                      <a:r>
                        <a:rPr lang="en-GB" sz="2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is changed to rad s</a:t>
                      </a:r>
                      <a:r>
                        <a:rPr lang="en-GB" sz="2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5685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2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108030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12613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094210"/>
              </p:ext>
            </p:extLst>
          </p:nvPr>
        </p:nvGraphicFramePr>
        <p:xfrm>
          <a:off x="179512" y="1268760"/>
          <a:ext cx="878691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Notes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(5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do you go from revolutions per minute to radians per second?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929570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150718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6747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64399"/>
              </p:ext>
            </p:extLst>
          </p:nvPr>
        </p:nvGraphicFramePr>
        <p:xfrm>
          <a:off x="179512" y="1268760"/>
          <a:ext cx="878691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Task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(10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Convert these from revolutions per minute to radians per second.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568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6948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2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96724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2217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65366"/>
              </p:ext>
            </p:extLst>
          </p:nvPr>
        </p:nvGraphicFramePr>
        <p:xfrm>
          <a:off x="179512" y="1268760"/>
          <a:ext cx="8786918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Task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(10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75190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834852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42865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023681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rotational kinetic energy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82694"/>
              </p:ext>
            </p:extLst>
          </p:nvPr>
        </p:nvGraphicFramePr>
        <p:xfrm>
          <a:off x="179512" y="1268760"/>
          <a:ext cx="8786918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Task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(10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36593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7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700" y="1124744"/>
            <a:ext cx="5162132" cy="331236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81128"/>
            <a:ext cx="8257148" cy="67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498</Words>
  <Application>Microsoft Office PowerPoint</Application>
  <PresentationFormat>On-screen Show (4:3)</PresentationFormat>
  <Paragraphs>114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17</cp:revision>
  <dcterms:created xsi:type="dcterms:W3CDTF">2014-10-05T09:30:59Z</dcterms:created>
  <dcterms:modified xsi:type="dcterms:W3CDTF">2014-11-07T07:57:47Z</dcterms:modified>
</cp:coreProperties>
</file>